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7" r:id="rId3"/>
    <p:sldId id="262" r:id="rId4"/>
    <p:sldId id="257" r:id="rId5"/>
    <p:sldId id="263" r:id="rId6"/>
    <p:sldId id="258" r:id="rId7"/>
    <p:sldId id="259" r:id="rId8"/>
    <p:sldId id="260" r:id="rId9"/>
    <p:sldId id="261" r:id="rId10"/>
    <p:sldId id="264" r:id="rId11"/>
    <p:sldId id="265" r:id="rId12"/>
    <p:sldId id="26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18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ata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0752CE-7FC4-415D-88C8-F21D3A099CAA}"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ED7FAB78-6734-42A2-B3A1-D0F56183C37C}">
      <dgm:prSet/>
      <dgm:spPr/>
      <dgm:t>
        <a:bodyPr/>
        <a:lstStyle/>
        <a:p>
          <a:pPr>
            <a:defRPr cap="all"/>
          </a:pPr>
          <a:r>
            <a:rPr lang="fi-FI"/>
            <a:t>Päivi Korhonen</a:t>
          </a:r>
          <a:endParaRPr lang="en-US"/>
        </a:p>
      </dgm:t>
    </dgm:pt>
    <dgm:pt modelId="{E64FFA13-1CC1-41F5-A2F7-93FD0A8DC984}" type="parTrans" cxnId="{49CBA5CA-BA63-455E-9879-DABB0DA95943}">
      <dgm:prSet/>
      <dgm:spPr/>
      <dgm:t>
        <a:bodyPr/>
        <a:lstStyle/>
        <a:p>
          <a:endParaRPr lang="en-US"/>
        </a:p>
      </dgm:t>
    </dgm:pt>
    <dgm:pt modelId="{53E154A2-3FA3-4BED-9032-E570D4620795}" type="sibTrans" cxnId="{49CBA5CA-BA63-455E-9879-DABB0DA95943}">
      <dgm:prSet/>
      <dgm:spPr/>
      <dgm:t>
        <a:bodyPr/>
        <a:lstStyle/>
        <a:p>
          <a:endParaRPr lang="en-US"/>
        </a:p>
      </dgm:t>
    </dgm:pt>
    <dgm:pt modelId="{007394D8-40AC-4239-85A7-2D127F7BD600}">
      <dgm:prSet/>
      <dgm:spPr/>
      <dgm:t>
        <a:bodyPr/>
        <a:lstStyle/>
        <a:p>
          <a:pPr>
            <a:defRPr cap="all"/>
          </a:pPr>
          <a:r>
            <a:rPr lang="fi-FI"/>
            <a:t>Senior Expert</a:t>
          </a:r>
          <a:endParaRPr lang="en-US"/>
        </a:p>
      </dgm:t>
    </dgm:pt>
    <dgm:pt modelId="{A6150F30-72A7-471B-858F-825E17BD888E}" type="parTrans" cxnId="{67FE9C23-7F9D-4C38-8689-925FE0147AB6}">
      <dgm:prSet/>
      <dgm:spPr/>
      <dgm:t>
        <a:bodyPr/>
        <a:lstStyle/>
        <a:p>
          <a:endParaRPr lang="en-US"/>
        </a:p>
      </dgm:t>
    </dgm:pt>
    <dgm:pt modelId="{3DA53287-E517-40A1-8C19-B024E1E97160}" type="sibTrans" cxnId="{67FE9C23-7F9D-4C38-8689-925FE0147AB6}">
      <dgm:prSet/>
      <dgm:spPr/>
      <dgm:t>
        <a:bodyPr/>
        <a:lstStyle/>
        <a:p>
          <a:endParaRPr lang="en-US"/>
        </a:p>
      </dgm:t>
    </dgm:pt>
    <dgm:pt modelId="{221C15CE-013F-4D08-B100-2A3468461FA0}">
      <dgm:prSet/>
      <dgm:spPr/>
      <dgm:t>
        <a:bodyPr/>
        <a:lstStyle/>
        <a:p>
          <a:pPr>
            <a:defRPr cap="all"/>
          </a:pPr>
          <a:r>
            <a:rPr lang="fi-FI" dirty="0"/>
            <a:t>paivi.korhonen@pdge.eu</a:t>
          </a:r>
          <a:endParaRPr lang="en-US" dirty="0"/>
        </a:p>
      </dgm:t>
    </dgm:pt>
    <dgm:pt modelId="{CCDC9542-0BC3-4C7C-B8BA-B9D2068540B2}" type="parTrans" cxnId="{35F41E50-D280-4A8D-9E5E-85AE4B2DDE76}">
      <dgm:prSet/>
      <dgm:spPr/>
      <dgm:t>
        <a:bodyPr/>
        <a:lstStyle/>
        <a:p>
          <a:endParaRPr lang="en-US"/>
        </a:p>
      </dgm:t>
    </dgm:pt>
    <dgm:pt modelId="{1B113A01-A7E1-40C0-A6FF-1793B0357684}" type="sibTrans" cxnId="{35F41E50-D280-4A8D-9E5E-85AE4B2DDE76}">
      <dgm:prSet/>
      <dgm:spPr/>
      <dgm:t>
        <a:bodyPr/>
        <a:lstStyle/>
        <a:p>
          <a:endParaRPr lang="en-US"/>
        </a:p>
      </dgm:t>
    </dgm:pt>
    <dgm:pt modelId="{60C8FEDA-4B43-4613-A3EE-64D0C7547927}" type="pres">
      <dgm:prSet presAssocID="{400752CE-7FC4-415D-88C8-F21D3A099CAA}" presName="root" presStyleCnt="0">
        <dgm:presLayoutVars>
          <dgm:dir/>
          <dgm:resizeHandles val="exact"/>
        </dgm:presLayoutVars>
      </dgm:prSet>
      <dgm:spPr/>
    </dgm:pt>
    <dgm:pt modelId="{EAA1CE9C-4E18-44B9-9CFC-8DDAF37E3D74}" type="pres">
      <dgm:prSet presAssocID="{ED7FAB78-6734-42A2-B3A1-D0F56183C37C}" presName="compNode" presStyleCnt="0"/>
      <dgm:spPr/>
    </dgm:pt>
    <dgm:pt modelId="{B077F40F-2B74-496A-8959-99470DC4D3D4}" type="pres">
      <dgm:prSet presAssocID="{ED7FAB78-6734-42A2-B3A1-D0F56183C37C}" presName="iconBgRect" presStyleLbl="bgShp" presStyleIdx="0" presStyleCnt="3"/>
      <dgm:spPr/>
    </dgm:pt>
    <dgm:pt modelId="{2270D209-CEB4-4399-B0E4-4AEE1B6CC546}" type="pres">
      <dgm:prSet presAssocID="{ED7FAB78-6734-42A2-B3A1-D0F56183C37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alintamerkki"/>
        </a:ext>
      </dgm:extLst>
    </dgm:pt>
    <dgm:pt modelId="{E826FAF7-9595-4534-B956-A8DA75A5F4A6}" type="pres">
      <dgm:prSet presAssocID="{ED7FAB78-6734-42A2-B3A1-D0F56183C37C}" presName="spaceRect" presStyleCnt="0"/>
      <dgm:spPr/>
    </dgm:pt>
    <dgm:pt modelId="{A718D4FA-36C6-4F09-826F-5054CE1425EB}" type="pres">
      <dgm:prSet presAssocID="{ED7FAB78-6734-42A2-B3A1-D0F56183C37C}" presName="textRect" presStyleLbl="revTx" presStyleIdx="0" presStyleCnt="3">
        <dgm:presLayoutVars>
          <dgm:chMax val="1"/>
          <dgm:chPref val="1"/>
        </dgm:presLayoutVars>
      </dgm:prSet>
      <dgm:spPr/>
    </dgm:pt>
    <dgm:pt modelId="{204AD326-C351-4570-8EC8-417AADCBA194}" type="pres">
      <dgm:prSet presAssocID="{53E154A2-3FA3-4BED-9032-E570D4620795}" presName="sibTrans" presStyleCnt="0"/>
      <dgm:spPr/>
    </dgm:pt>
    <dgm:pt modelId="{D6F0D74C-5FC6-4BC8-B487-41D7F074DD07}" type="pres">
      <dgm:prSet presAssocID="{007394D8-40AC-4239-85A7-2D127F7BD600}" presName="compNode" presStyleCnt="0"/>
      <dgm:spPr/>
    </dgm:pt>
    <dgm:pt modelId="{CFFEAC2A-0070-4CCA-816C-3E563F2616AC}" type="pres">
      <dgm:prSet presAssocID="{007394D8-40AC-4239-85A7-2D127F7BD600}" presName="iconBgRect" presStyleLbl="bgShp" presStyleIdx="1" presStyleCnt="3"/>
      <dgm:spPr/>
    </dgm:pt>
    <dgm:pt modelId="{A1593DC1-1CAC-4045-9550-9EEBD80E4F2C}" type="pres">
      <dgm:prSet presAssocID="{007394D8-40AC-4239-85A7-2D127F7BD60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Käyttäjä"/>
        </a:ext>
      </dgm:extLst>
    </dgm:pt>
    <dgm:pt modelId="{806B0D7B-BCD3-476E-ACCE-D1DCCEE4A782}" type="pres">
      <dgm:prSet presAssocID="{007394D8-40AC-4239-85A7-2D127F7BD600}" presName="spaceRect" presStyleCnt="0"/>
      <dgm:spPr/>
    </dgm:pt>
    <dgm:pt modelId="{285B81E4-1B68-4A62-8AEF-4D9FBE9BE585}" type="pres">
      <dgm:prSet presAssocID="{007394D8-40AC-4239-85A7-2D127F7BD600}" presName="textRect" presStyleLbl="revTx" presStyleIdx="1" presStyleCnt="3">
        <dgm:presLayoutVars>
          <dgm:chMax val="1"/>
          <dgm:chPref val="1"/>
        </dgm:presLayoutVars>
      </dgm:prSet>
      <dgm:spPr/>
    </dgm:pt>
    <dgm:pt modelId="{DD8592C1-37B0-4FE5-8319-8D81FD42776D}" type="pres">
      <dgm:prSet presAssocID="{3DA53287-E517-40A1-8C19-B024E1E97160}" presName="sibTrans" presStyleCnt="0"/>
      <dgm:spPr/>
    </dgm:pt>
    <dgm:pt modelId="{394C23B2-8F6D-4D07-8DDF-7F1ADA3481CC}" type="pres">
      <dgm:prSet presAssocID="{221C15CE-013F-4D08-B100-2A3468461FA0}" presName="compNode" presStyleCnt="0"/>
      <dgm:spPr/>
    </dgm:pt>
    <dgm:pt modelId="{1734D49B-EA46-47CA-BE2B-BBDFA80216CD}" type="pres">
      <dgm:prSet presAssocID="{221C15CE-013F-4D08-B100-2A3468461FA0}" presName="iconBgRect" presStyleLbl="bgShp" presStyleIdx="2" presStyleCnt="3"/>
      <dgm:spPr/>
    </dgm:pt>
    <dgm:pt modelId="{EFA68818-E252-4BA3-B99A-74AF41825A21}" type="pres">
      <dgm:prSet presAssocID="{221C15CE-013F-4D08-B100-2A3468461FA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ähköposti"/>
        </a:ext>
      </dgm:extLst>
    </dgm:pt>
    <dgm:pt modelId="{B0924727-3526-4EEF-A08C-2A3F41675EA0}" type="pres">
      <dgm:prSet presAssocID="{221C15CE-013F-4D08-B100-2A3468461FA0}" presName="spaceRect" presStyleCnt="0"/>
      <dgm:spPr/>
    </dgm:pt>
    <dgm:pt modelId="{B4B1E160-7C65-4813-9E34-0669E54F756A}" type="pres">
      <dgm:prSet presAssocID="{221C15CE-013F-4D08-B100-2A3468461FA0}" presName="textRect" presStyleLbl="revTx" presStyleIdx="2" presStyleCnt="3" custScaleX="126902" custScaleY="12157">
        <dgm:presLayoutVars>
          <dgm:chMax val="1"/>
          <dgm:chPref val="1"/>
        </dgm:presLayoutVars>
      </dgm:prSet>
      <dgm:spPr/>
    </dgm:pt>
  </dgm:ptLst>
  <dgm:cxnLst>
    <dgm:cxn modelId="{B1C9E30A-4AEB-4EFE-819B-BC173EFED79D}" type="presOf" srcId="{400752CE-7FC4-415D-88C8-F21D3A099CAA}" destId="{60C8FEDA-4B43-4613-A3EE-64D0C7547927}" srcOrd="0" destOrd="0" presId="urn:microsoft.com/office/officeart/2018/5/layout/IconCircleLabelList"/>
    <dgm:cxn modelId="{67FE9C23-7F9D-4C38-8689-925FE0147AB6}" srcId="{400752CE-7FC4-415D-88C8-F21D3A099CAA}" destId="{007394D8-40AC-4239-85A7-2D127F7BD600}" srcOrd="1" destOrd="0" parTransId="{A6150F30-72A7-471B-858F-825E17BD888E}" sibTransId="{3DA53287-E517-40A1-8C19-B024E1E97160}"/>
    <dgm:cxn modelId="{0167805D-D810-40ED-9E17-8CF238ED3C06}" type="presOf" srcId="{ED7FAB78-6734-42A2-B3A1-D0F56183C37C}" destId="{A718D4FA-36C6-4F09-826F-5054CE1425EB}" srcOrd="0" destOrd="0" presId="urn:microsoft.com/office/officeart/2018/5/layout/IconCircleLabelList"/>
    <dgm:cxn modelId="{5EB5B94E-2974-47C7-A914-2B4AFF8DFC13}" type="presOf" srcId="{221C15CE-013F-4D08-B100-2A3468461FA0}" destId="{B4B1E160-7C65-4813-9E34-0669E54F756A}" srcOrd="0" destOrd="0" presId="urn:microsoft.com/office/officeart/2018/5/layout/IconCircleLabelList"/>
    <dgm:cxn modelId="{35F41E50-D280-4A8D-9E5E-85AE4B2DDE76}" srcId="{400752CE-7FC4-415D-88C8-F21D3A099CAA}" destId="{221C15CE-013F-4D08-B100-2A3468461FA0}" srcOrd="2" destOrd="0" parTransId="{CCDC9542-0BC3-4C7C-B8BA-B9D2068540B2}" sibTransId="{1B113A01-A7E1-40C0-A6FF-1793B0357684}"/>
    <dgm:cxn modelId="{03EE5770-DE13-4A4E-B1E0-F65FF03FEDC0}" type="presOf" srcId="{007394D8-40AC-4239-85A7-2D127F7BD600}" destId="{285B81E4-1B68-4A62-8AEF-4D9FBE9BE585}" srcOrd="0" destOrd="0" presId="urn:microsoft.com/office/officeart/2018/5/layout/IconCircleLabelList"/>
    <dgm:cxn modelId="{49CBA5CA-BA63-455E-9879-DABB0DA95943}" srcId="{400752CE-7FC4-415D-88C8-F21D3A099CAA}" destId="{ED7FAB78-6734-42A2-B3A1-D0F56183C37C}" srcOrd="0" destOrd="0" parTransId="{E64FFA13-1CC1-41F5-A2F7-93FD0A8DC984}" sibTransId="{53E154A2-3FA3-4BED-9032-E570D4620795}"/>
    <dgm:cxn modelId="{5BBC1DA6-5CE1-4BD5-8EB4-B66627D66062}" type="presParOf" srcId="{60C8FEDA-4B43-4613-A3EE-64D0C7547927}" destId="{EAA1CE9C-4E18-44B9-9CFC-8DDAF37E3D74}" srcOrd="0" destOrd="0" presId="urn:microsoft.com/office/officeart/2018/5/layout/IconCircleLabelList"/>
    <dgm:cxn modelId="{E6FE5CE3-63E7-481B-B6E1-0616D10F7EFB}" type="presParOf" srcId="{EAA1CE9C-4E18-44B9-9CFC-8DDAF37E3D74}" destId="{B077F40F-2B74-496A-8959-99470DC4D3D4}" srcOrd="0" destOrd="0" presId="urn:microsoft.com/office/officeart/2018/5/layout/IconCircleLabelList"/>
    <dgm:cxn modelId="{0D83CE19-F638-4EFA-B568-397F26B947FB}" type="presParOf" srcId="{EAA1CE9C-4E18-44B9-9CFC-8DDAF37E3D74}" destId="{2270D209-CEB4-4399-B0E4-4AEE1B6CC546}" srcOrd="1" destOrd="0" presId="urn:microsoft.com/office/officeart/2018/5/layout/IconCircleLabelList"/>
    <dgm:cxn modelId="{7B556A98-5AC2-4428-A5B9-069F3E9FE71B}" type="presParOf" srcId="{EAA1CE9C-4E18-44B9-9CFC-8DDAF37E3D74}" destId="{E826FAF7-9595-4534-B956-A8DA75A5F4A6}" srcOrd="2" destOrd="0" presId="urn:microsoft.com/office/officeart/2018/5/layout/IconCircleLabelList"/>
    <dgm:cxn modelId="{6309365A-0CF1-4B18-92EF-91D73074D8E7}" type="presParOf" srcId="{EAA1CE9C-4E18-44B9-9CFC-8DDAF37E3D74}" destId="{A718D4FA-36C6-4F09-826F-5054CE1425EB}" srcOrd="3" destOrd="0" presId="urn:microsoft.com/office/officeart/2018/5/layout/IconCircleLabelList"/>
    <dgm:cxn modelId="{5A23507E-479F-47ED-8F85-ADAB600FF24B}" type="presParOf" srcId="{60C8FEDA-4B43-4613-A3EE-64D0C7547927}" destId="{204AD326-C351-4570-8EC8-417AADCBA194}" srcOrd="1" destOrd="0" presId="urn:microsoft.com/office/officeart/2018/5/layout/IconCircleLabelList"/>
    <dgm:cxn modelId="{544125DF-121D-40FA-BD2E-0416F7C483FC}" type="presParOf" srcId="{60C8FEDA-4B43-4613-A3EE-64D0C7547927}" destId="{D6F0D74C-5FC6-4BC8-B487-41D7F074DD07}" srcOrd="2" destOrd="0" presId="urn:microsoft.com/office/officeart/2018/5/layout/IconCircleLabelList"/>
    <dgm:cxn modelId="{67FC3224-C1F3-4ABB-B74E-A1F88592711E}" type="presParOf" srcId="{D6F0D74C-5FC6-4BC8-B487-41D7F074DD07}" destId="{CFFEAC2A-0070-4CCA-816C-3E563F2616AC}" srcOrd="0" destOrd="0" presId="urn:microsoft.com/office/officeart/2018/5/layout/IconCircleLabelList"/>
    <dgm:cxn modelId="{16CF120D-73D4-439E-A7A0-00AA5D22EE20}" type="presParOf" srcId="{D6F0D74C-5FC6-4BC8-B487-41D7F074DD07}" destId="{A1593DC1-1CAC-4045-9550-9EEBD80E4F2C}" srcOrd="1" destOrd="0" presId="urn:microsoft.com/office/officeart/2018/5/layout/IconCircleLabelList"/>
    <dgm:cxn modelId="{6000F156-C9D2-4023-8C8D-6177FCEAC9E1}" type="presParOf" srcId="{D6F0D74C-5FC6-4BC8-B487-41D7F074DD07}" destId="{806B0D7B-BCD3-476E-ACCE-D1DCCEE4A782}" srcOrd="2" destOrd="0" presId="urn:microsoft.com/office/officeart/2018/5/layout/IconCircleLabelList"/>
    <dgm:cxn modelId="{7571433E-BC80-4E05-A9FB-1ABCFB6696A2}" type="presParOf" srcId="{D6F0D74C-5FC6-4BC8-B487-41D7F074DD07}" destId="{285B81E4-1B68-4A62-8AEF-4D9FBE9BE585}" srcOrd="3" destOrd="0" presId="urn:microsoft.com/office/officeart/2018/5/layout/IconCircleLabelList"/>
    <dgm:cxn modelId="{CBB2854B-6FC2-437C-A2DF-AC7D96A1DDB5}" type="presParOf" srcId="{60C8FEDA-4B43-4613-A3EE-64D0C7547927}" destId="{DD8592C1-37B0-4FE5-8319-8D81FD42776D}" srcOrd="3" destOrd="0" presId="urn:microsoft.com/office/officeart/2018/5/layout/IconCircleLabelList"/>
    <dgm:cxn modelId="{CA9B8AB0-8049-42F4-B300-C9C7AFA3046D}" type="presParOf" srcId="{60C8FEDA-4B43-4613-A3EE-64D0C7547927}" destId="{394C23B2-8F6D-4D07-8DDF-7F1ADA3481CC}" srcOrd="4" destOrd="0" presId="urn:microsoft.com/office/officeart/2018/5/layout/IconCircleLabelList"/>
    <dgm:cxn modelId="{B5D81AD5-876E-4C48-BBA3-BE89CD38C074}" type="presParOf" srcId="{394C23B2-8F6D-4D07-8DDF-7F1ADA3481CC}" destId="{1734D49B-EA46-47CA-BE2B-BBDFA80216CD}" srcOrd="0" destOrd="0" presId="urn:microsoft.com/office/officeart/2018/5/layout/IconCircleLabelList"/>
    <dgm:cxn modelId="{926459E2-8DC9-4487-AAEF-6C28C324471C}" type="presParOf" srcId="{394C23B2-8F6D-4D07-8DDF-7F1ADA3481CC}" destId="{EFA68818-E252-4BA3-B99A-74AF41825A21}" srcOrd="1" destOrd="0" presId="urn:microsoft.com/office/officeart/2018/5/layout/IconCircleLabelList"/>
    <dgm:cxn modelId="{9E05E150-F9DA-4766-ACFD-B6B59666DD6D}" type="presParOf" srcId="{394C23B2-8F6D-4D07-8DDF-7F1ADA3481CC}" destId="{B0924727-3526-4EEF-A08C-2A3F41675EA0}" srcOrd="2" destOrd="0" presId="urn:microsoft.com/office/officeart/2018/5/layout/IconCircleLabelList"/>
    <dgm:cxn modelId="{BBB66B35-D06C-4B83-AA73-8EF3F7036969}" type="presParOf" srcId="{394C23B2-8F6D-4D07-8DDF-7F1ADA3481CC}" destId="{B4B1E160-7C65-4813-9E34-0669E54F756A}"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93AA87-73B5-4CD9-A3A0-8FECC5CD0706}" type="doc">
      <dgm:prSet loTypeId="urn:microsoft.com/office/officeart/2005/8/layout/matrix3" loCatId="matrix" qsTypeId="urn:microsoft.com/office/officeart/2005/8/quickstyle/simple1" qsCatId="simple" csTypeId="urn:microsoft.com/office/officeart/2005/8/colors/colorful1" csCatId="colorful"/>
      <dgm:spPr/>
      <dgm:t>
        <a:bodyPr/>
        <a:lstStyle/>
        <a:p>
          <a:endParaRPr lang="en-US"/>
        </a:p>
      </dgm:t>
    </dgm:pt>
    <dgm:pt modelId="{13221E58-F9C9-4F22-BCD9-32EC2115B1F0}">
      <dgm:prSet/>
      <dgm:spPr/>
      <dgm:t>
        <a:bodyPr/>
        <a:lstStyle/>
        <a:p>
          <a:r>
            <a:rPr lang="en-US"/>
            <a:t>Kumpikin voi kieltäytyä</a:t>
          </a:r>
        </a:p>
      </dgm:t>
    </dgm:pt>
    <dgm:pt modelId="{01FCFB6C-5123-4A5D-A051-2BFB9DAF211D}" type="parTrans" cxnId="{FDF7ED70-A4CE-4353-BD7B-4D5AC26BAE15}">
      <dgm:prSet/>
      <dgm:spPr/>
      <dgm:t>
        <a:bodyPr/>
        <a:lstStyle/>
        <a:p>
          <a:endParaRPr lang="en-US"/>
        </a:p>
      </dgm:t>
    </dgm:pt>
    <dgm:pt modelId="{F2F3F51C-58C4-45AD-B83D-5BC36C4F7F41}" type="sibTrans" cxnId="{FDF7ED70-A4CE-4353-BD7B-4D5AC26BAE15}">
      <dgm:prSet/>
      <dgm:spPr/>
      <dgm:t>
        <a:bodyPr/>
        <a:lstStyle/>
        <a:p>
          <a:endParaRPr lang="en-US"/>
        </a:p>
      </dgm:t>
    </dgm:pt>
    <dgm:pt modelId="{C6547C7B-A133-4D08-912C-7A9A14BA2F55}">
      <dgm:prSet/>
      <dgm:spPr/>
      <dgm:t>
        <a:bodyPr/>
        <a:lstStyle/>
        <a:p>
          <a:r>
            <a:rPr lang="en-US"/>
            <a:t>Kumpikin hyötyy</a:t>
          </a:r>
        </a:p>
      </dgm:t>
    </dgm:pt>
    <dgm:pt modelId="{82DD442B-1021-48EB-B930-03073E039382}" type="parTrans" cxnId="{A0AB4846-B4F3-4715-AF3E-0B355D9D486D}">
      <dgm:prSet/>
      <dgm:spPr/>
      <dgm:t>
        <a:bodyPr/>
        <a:lstStyle/>
        <a:p>
          <a:endParaRPr lang="en-US"/>
        </a:p>
      </dgm:t>
    </dgm:pt>
    <dgm:pt modelId="{26422C4E-0D3B-4F94-9E34-CEF03F7AE4D3}" type="sibTrans" cxnId="{A0AB4846-B4F3-4715-AF3E-0B355D9D486D}">
      <dgm:prSet/>
      <dgm:spPr/>
      <dgm:t>
        <a:bodyPr/>
        <a:lstStyle/>
        <a:p>
          <a:endParaRPr lang="en-US"/>
        </a:p>
      </dgm:t>
    </dgm:pt>
    <dgm:pt modelId="{628A4080-E3F8-47EB-8B2C-3D9CF3540179}">
      <dgm:prSet/>
      <dgm:spPr/>
      <dgm:t>
        <a:bodyPr/>
        <a:lstStyle/>
        <a:p>
          <a:r>
            <a:rPr lang="en-US"/>
            <a:t>Kumpikaan ei selviä yksin</a:t>
          </a:r>
        </a:p>
      </dgm:t>
    </dgm:pt>
    <dgm:pt modelId="{A3DAF5DD-CC9B-423F-9C87-2CE81810B20E}" type="parTrans" cxnId="{B96BB55D-63FD-479D-B979-9D73148C91CF}">
      <dgm:prSet/>
      <dgm:spPr/>
      <dgm:t>
        <a:bodyPr/>
        <a:lstStyle/>
        <a:p>
          <a:endParaRPr lang="en-US"/>
        </a:p>
      </dgm:t>
    </dgm:pt>
    <dgm:pt modelId="{609A207C-CF69-4EF4-98A9-EEFF2FE2472C}" type="sibTrans" cxnId="{B96BB55D-63FD-479D-B979-9D73148C91CF}">
      <dgm:prSet/>
      <dgm:spPr/>
      <dgm:t>
        <a:bodyPr/>
        <a:lstStyle/>
        <a:p>
          <a:endParaRPr lang="en-US"/>
        </a:p>
      </dgm:t>
    </dgm:pt>
    <dgm:pt modelId="{B0618E6C-7094-4B34-B730-7BFDA436BE7A}">
      <dgm:prSet/>
      <dgm:spPr/>
      <dgm:t>
        <a:bodyPr/>
        <a:lstStyle/>
        <a:p>
          <a:r>
            <a:rPr lang="en-US" dirty="0"/>
            <a:t>“</a:t>
          </a:r>
          <a:r>
            <a:rPr lang="en-US" dirty="0" err="1"/>
            <a:t>Ekologinen</a:t>
          </a:r>
          <a:r>
            <a:rPr lang="en-US" dirty="0"/>
            <a:t> </a:t>
          </a:r>
          <a:r>
            <a:rPr lang="en-US" dirty="0" err="1"/>
            <a:t>yhteys</a:t>
          </a:r>
          <a:r>
            <a:rPr lang="en-US" dirty="0"/>
            <a:t>” TKI-</a:t>
          </a:r>
          <a:r>
            <a:rPr lang="en-US" dirty="0" err="1"/>
            <a:t>kentällä</a:t>
          </a:r>
          <a:endParaRPr lang="en-US" dirty="0"/>
        </a:p>
      </dgm:t>
    </dgm:pt>
    <dgm:pt modelId="{910F3D73-DD96-4448-9C3A-24344D412071}" type="parTrans" cxnId="{7BC25D26-3151-447F-9B47-E6CE3F9A2D91}">
      <dgm:prSet/>
      <dgm:spPr/>
      <dgm:t>
        <a:bodyPr/>
        <a:lstStyle/>
        <a:p>
          <a:endParaRPr lang="en-US"/>
        </a:p>
      </dgm:t>
    </dgm:pt>
    <dgm:pt modelId="{3FBD86A2-6D0E-4BB6-874D-BFF5075F6508}" type="sibTrans" cxnId="{7BC25D26-3151-447F-9B47-E6CE3F9A2D91}">
      <dgm:prSet/>
      <dgm:spPr/>
      <dgm:t>
        <a:bodyPr/>
        <a:lstStyle/>
        <a:p>
          <a:endParaRPr lang="en-US"/>
        </a:p>
      </dgm:t>
    </dgm:pt>
    <dgm:pt modelId="{A47BE3FE-9016-4BF7-B12E-30753202480D}" type="pres">
      <dgm:prSet presAssocID="{B093AA87-73B5-4CD9-A3A0-8FECC5CD0706}" presName="matrix" presStyleCnt="0">
        <dgm:presLayoutVars>
          <dgm:chMax val="1"/>
          <dgm:dir/>
          <dgm:resizeHandles val="exact"/>
        </dgm:presLayoutVars>
      </dgm:prSet>
      <dgm:spPr/>
    </dgm:pt>
    <dgm:pt modelId="{9E9384FF-898D-4095-A830-9F17628BD248}" type="pres">
      <dgm:prSet presAssocID="{B093AA87-73B5-4CD9-A3A0-8FECC5CD0706}" presName="diamond" presStyleLbl="bgShp" presStyleIdx="0" presStyleCnt="1"/>
      <dgm:spPr/>
    </dgm:pt>
    <dgm:pt modelId="{330A530D-01E5-451E-9CD5-5EA66B7E88B2}" type="pres">
      <dgm:prSet presAssocID="{B093AA87-73B5-4CD9-A3A0-8FECC5CD0706}" presName="quad1" presStyleLbl="node1" presStyleIdx="0" presStyleCnt="4">
        <dgm:presLayoutVars>
          <dgm:chMax val="0"/>
          <dgm:chPref val="0"/>
          <dgm:bulletEnabled val="1"/>
        </dgm:presLayoutVars>
      </dgm:prSet>
      <dgm:spPr/>
    </dgm:pt>
    <dgm:pt modelId="{1159B19C-C251-41AB-9AE8-8B61FD01DC5D}" type="pres">
      <dgm:prSet presAssocID="{B093AA87-73B5-4CD9-A3A0-8FECC5CD0706}" presName="quad2" presStyleLbl="node1" presStyleIdx="1" presStyleCnt="4">
        <dgm:presLayoutVars>
          <dgm:chMax val="0"/>
          <dgm:chPref val="0"/>
          <dgm:bulletEnabled val="1"/>
        </dgm:presLayoutVars>
      </dgm:prSet>
      <dgm:spPr/>
    </dgm:pt>
    <dgm:pt modelId="{6B2333D3-49EA-4B81-A373-42BD10CCA091}" type="pres">
      <dgm:prSet presAssocID="{B093AA87-73B5-4CD9-A3A0-8FECC5CD0706}" presName="quad3" presStyleLbl="node1" presStyleIdx="2" presStyleCnt="4">
        <dgm:presLayoutVars>
          <dgm:chMax val="0"/>
          <dgm:chPref val="0"/>
          <dgm:bulletEnabled val="1"/>
        </dgm:presLayoutVars>
      </dgm:prSet>
      <dgm:spPr/>
    </dgm:pt>
    <dgm:pt modelId="{4C5F8264-F6A3-4BF8-99E8-241A58724A1C}" type="pres">
      <dgm:prSet presAssocID="{B093AA87-73B5-4CD9-A3A0-8FECC5CD0706}" presName="quad4" presStyleLbl="node1" presStyleIdx="3" presStyleCnt="4">
        <dgm:presLayoutVars>
          <dgm:chMax val="0"/>
          <dgm:chPref val="0"/>
          <dgm:bulletEnabled val="1"/>
        </dgm:presLayoutVars>
      </dgm:prSet>
      <dgm:spPr/>
    </dgm:pt>
  </dgm:ptLst>
  <dgm:cxnLst>
    <dgm:cxn modelId="{D6B5FB00-3514-4069-A19D-3FA723A09655}" type="presOf" srcId="{B093AA87-73B5-4CD9-A3A0-8FECC5CD0706}" destId="{A47BE3FE-9016-4BF7-B12E-30753202480D}" srcOrd="0" destOrd="0" presId="urn:microsoft.com/office/officeart/2005/8/layout/matrix3"/>
    <dgm:cxn modelId="{7BC25D26-3151-447F-9B47-E6CE3F9A2D91}" srcId="{B093AA87-73B5-4CD9-A3A0-8FECC5CD0706}" destId="{B0618E6C-7094-4B34-B730-7BFDA436BE7A}" srcOrd="3" destOrd="0" parTransId="{910F3D73-DD96-4448-9C3A-24344D412071}" sibTransId="{3FBD86A2-6D0E-4BB6-874D-BFF5075F6508}"/>
    <dgm:cxn modelId="{5BB46028-CB36-450A-9638-7727A6C3D824}" type="presOf" srcId="{C6547C7B-A133-4D08-912C-7A9A14BA2F55}" destId="{1159B19C-C251-41AB-9AE8-8B61FD01DC5D}" srcOrd="0" destOrd="0" presId="urn:microsoft.com/office/officeart/2005/8/layout/matrix3"/>
    <dgm:cxn modelId="{B96BB55D-63FD-479D-B979-9D73148C91CF}" srcId="{B093AA87-73B5-4CD9-A3A0-8FECC5CD0706}" destId="{628A4080-E3F8-47EB-8B2C-3D9CF3540179}" srcOrd="2" destOrd="0" parTransId="{A3DAF5DD-CC9B-423F-9C87-2CE81810B20E}" sibTransId="{609A207C-CF69-4EF4-98A9-EEFF2FE2472C}"/>
    <dgm:cxn modelId="{BB285545-9C13-45D9-957A-7F3E8007CE38}" type="presOf" srcId="{B0618E6C-7094-4B34-B730-7BFDA436BE7A}" destId="{4C5F8264-F6A3-4BF8-99E8-241A58724A1C}" srcOrd="0" destOrd="0" presId="urn:microsoft.com/office/officeart/2005/8/layout/matrix3"/>
    <dgm:cxn modelId="{A0AB4846-B4F3-4715-AF3E-0B355D9D486D}" srcId="{B093AA87-73B5-4CD9-A3A0-8FECC5CD0706}" destId="{C6547C7B-A133-4D08-912C-7A9A14BA2F55}" srcOrd="1" destOrd="0" parTransId="{82DD442B-1021-48EB-B930-03073E039382}" sibTransId="{26422C4E-0D3B-4F94-9E34-CEF03F7AE4D3}"/>
    <dgm:cxn modelId="{FDF7ED70-A4CE-4353-BD7B-4D5AC26BAE15}" srcId="{B093AA87-73B5-4CD9-A3A0-8FECC5CD0706}" destId="{13221E58-F9C9-4F22-BCD9-32EC2115B1F0}" srcOrd="0" destOrd="0" parTransId="{01FCFB6C-5123-4A5D-A051-2BFB9DAF211D}" sibTransId="{F2F3F51C-58C4-45AD-B83D-5BC36C4F7F41}"/>
    <dgm:cxn modelId="{BB23A2B3-8DD2-4629-94E8-4A04224AD9A5}" type="presOf" srcId="{13221E58-F9C9-4F22-BCD9-32EC2115B1F0}" destId="{330A530D-01E5-451E-9CD5-5EA66B7E88B2}" srcOrd="0" destOrd="0" presId="urn:microsoft.com/office/officeart/2005/8/layout/matrix3"/>
    <dgm:cxn modelId="{355B70BD-44D3-48DA-9093-DB8379FF8476}" type="presOf" srcId="{628A4080-E3F8-47EB-8B2C-3D9CF3540179}" destId="{6B2333D3-49EA-4B81-A373-42BD10CCA091}" srcOrd="0" destOrd="0" presId="urn:microsoft.com/office/officeart/2005/8/layout/matrix3"/>
    <dgm:cxn modelId="{E7570FBF-52C2-464D-B7F0-0D063EFCCC21}" type="presParOf" srcId="{A47BE3FE-9016-4BF7-B12E-30753202480D}" destId="{9E9384FF-898D-4095-A830-9F17628BD248}" srcOrd="0" destOrd="0" presId="urn:microsoft.com/office/officeart/2005/8/layout/matrix3"/>
    <dgm:cxn modelId="{24785381-934C-4FE0-94A1-F921C65B2C46}" type="presParOf" srcId="{A47BE3FE-9016-4BF7-B12E-30753202480D}" destId="{330A530D-01E5-451E-9CD5-5EA66B7E88B2}" srcOrd="1" destOrd="0" presId="urn:microsoft.com/office/officeart/2005/8/layout/matrix3"/>
    <dgm:cxn modelId="{EE02FA43-7DD8-442A-B11E-571A0C8DACFD}" type="presParOf" srcId="{A47BE3FE-9016-4BF7-B12E-30753202480D}" destId="{1159B19C-C251-41AB-9AE8-8B61FD01DC5D}" srcOrd="2" destOrd="0" presId="urn:microsoft.com/office/officeart/2005/8/layout/matrix3"/>
    <dgm:cxn modelId="{6BC1AFB4-EBEE-4BC2-80CA-27EE3C67CEB8}" type="presParOf" srcId="{A47BE3FE-9016-4BF7-B12E-30753202480D}" destId="{6B2333D3-49EA-4B81-A373-42BD10CCA091}" srcOrd="3" destOrd="0" presId="urn:microsoft.com/office/officeart/2005/8/layout/matrix3"/>
    <dgm:cxn modelId="{F17957AD-AA18-4644-B32C-36F1D654ADD6}" type="presParOf" srcId="{A47BE3FE-9016-4BF7-B12E-30753202480D}" destId="{4C5F8264-F6A3-4BF8-99E8-241A58724A1C}"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0BA9D2A-07CE-48DE-A772-19EE7C090A67}" type="doc">
      <dgm:prSet loTypeId="urn:microsoft.com/office/officeart/2018/2/layout/IconLabelList" loCatId="icon" qsTypeId="urn:microsoft.com/office/officeart/2005/8/quickstyle/simple1" qsCatId="simple" csTypeId="urn:microsoft.com/office/officeart/2018/5/colors/Iconchunking_neutralbg_colorful2" csCatId="colorful" phldr="1"/>
      <dgm:spPr/>
      <dgm:t>
        <a:bodyPr/>
        <a:lstStyle/>
        <a:p>
          <a:endParaRPr lang="en-US"/>
        </a:p>
      </dgm:t>
    </dgm:pt>
    <dgm:pt modelId="{72CE3F36-0ADE-4A0E-B29B-B9A736B25DBD}">
      <dgm:prSet/>
      <dgm:spPr/>
      <dgm:t>
        <a:bodyPr/>
        <a:lstStyle/>
        <a:p>
          <a:r>
            <a:rPr lang="en-US"/>
            <a:t>Miksi rakennamme konsortioita?</a:t>
          </a:r>
        </a:p>
      </dgm:t>
    </dgm:pt>
    <dgm:pt modelId="{3CAC3C2C-F53C-46A9-B37D-A0A2A0606E84}" type="parTrans" cxnId="{1A59AC4C-BCBE-4244-9CE8-6FB670B545BF}">
      <dgm:prSet/>
      <dgm:spPr/>
      <dgm:t>
        <a:bodyPr/>
        <a:lstStyle/>
        <a:p>
          <a:endParaRPr lang="en-US"/>
        </a:p>
      </dgm:t>
    </dgm:pt>
    <dgm:pt modelId="{9C75BBAD-221C-41EB-8B89-1D7BE648766B}" type="sibTrans" cxnId="{1A59AC4C-BCBE-4244-9CE8-6FB670B545BF}">
      <dgm:prSet/>
      <dgm:spPr/>
      <dgm:t>
        <a:bodyPr/>
        <a:lstStyle/>
        <a:p>
          <a:endParaRPr lang="en-US"/>
        </a:p>
      </dgm:t>
    </dgm:pt>
    <dgm:pt modelId="{A9C99179-F878-4B40-A579-4F92EC9CDDB5}">
      <dgm:prSet/>
      <dgm:spPr/>
      <dgm:t>
        <a:bodyPr/>
        <a:lstStyle/>
        <a:p>
          <a:r>
            <a:rPr lang="en-US"/>
            <a:t>Onko </a:t>
          </a:r>
          <a:r>
            <a:rPr lang="fi-FI"/>
            <a:t>konsortio </a:t>
          </a:r>
          <a:r>
            <a:rPr lang="en-US"/>
            <a:t>mahdollisuus vai pakollinen lisä?</a:t>
          </a:r>
        </a:p>
      </dgm:t>
    </dgm:pt>
    <dgm:pt modelId="{874476E1-1766-4204-86C9-E61B98D36C54}" type="parTrans" cxnId="{72326EAE-C462-452D-8F46-28870DAF83AD}">
      <dgm:prSet/>
      <dgm:spPr/>
      <dgm:t>
        <a:bodyPr/>
        <a:lstStyle/>
        <a:p>
          <a:endParaRPr lang="en-US"/>
        </a:p>
      </dgm:t>
    </dgm:pt>
    <dgm:pt modelId="{600520C9-A6EE-4DB1-B051-1D9EA7CEB9E3}" type="sibTrans" cxnId="{72326EAE-C462-452D-8F46-28870DAF83AD}">
      <dgm:prSet/>
      <dgm:spPr/>
      <dgm:t>
        <a:bodyPr/>
        <a:lstStyle/>
        <a:p>
          <a:endParaRPr lang="en-US"/>
        </a:p>
      </dgm:t>
    </dgm:pt>
    <dgm:pt modelId="{DEDDD46B-C782-40DB-98D6-ABF39A279A28}">
      <dgm:prSet/>
      <dgm:spPr/>
      <dgm:t>
        <a:bodyPr/>
        <a:lstStyle/>
        <a:p>
          <a:r>
            <a:rPr lang="fi-FI"/>
            <a:t>Miksi? </a:t>
          </a:r>
          <a:endParaRPr lang="en-US"/>
        </a:p>
      </dgm:t>
    </dgm:pt>
    <dgm:pt modelId="{3A126D3F-4C3F-4FE0-824A-EF7870E82DA9}" type="parTrans" cxnId="{3808F057-E7BE-4BC3-8AA0-FA9A487DF202}">
      <dgm:prSet/>
      <dgm:spPr/>
      <dgm:t>
        <a:bodyPr/>
        <a:lstStyle/>
        <a:p>
          <a:endParaRPr lang="en-US"/>
        </a:p>
      </dgm:t>
    </dgm:pt>
    <dgm:pt modelId="{BF04B1A8-0CE6-4251-8C5C-CBD5F2C6A4D6}" type="sibTrans" cxnId="{3808F057-E7BE-4BC3-8AA0-FA9A487DF202}">
      <dgm:prSet/>
      <dgm:spPr/>
      <dgm:t>
        <a:bodyPr/>
        <a:lstStyle/>
        <a:p>
          <a:endParaRPr lang="en-US"/>
        </a:p>
      </dgm:t>
    </dgm:pt>
    <dgm:pt modelId="{BE33D730-AB5B-43DD-9A73-35124ADFD449}" type="pres">
      <dgm:prSet presAssocID="{80BA9D2A-07CE-48DE-A772-19EE7C090A67}" presName="root" presStyleCnt="0">
        <dgm:presLayoutVars>
          <dgm:dir/>
          <dgm:resizeHandles val="exact"/>
        </dgm:presLayoutVars>
      </dgm:prSet>
      <dgm:spPr/>
    </dgm:pt>
    <dgm:pt modelId="{46C065BD-162A-4803-B8BF-DB63C7298B4F}" type="pres">
      <dgm:prSet presAssocID="{72CE3F36-0ADE-4A0E-B29B-B9A736B25DBD}" presName="compNode" presStyleCnt="0"/>
      <dgm:spPr/>
    </dgm:pt>
    <dgm:pt modelId="{8E4619B4-7615-4072-9F3A-40559E501CCB}" type="pres">
      <dgm:prSet presAssocID="{72CE3F36-0ADE-4A0E-B29B-B9A736B25DB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Ärsyttävä aine"/>
        </a:ext>
      </dgm:extLst>
    </dgm:pt>
    <dgm:pt modelId="{6AD50376-3235-40AA-8289-C852BCA9B667}" type="pres">
      <dgm:prSet presAssocID="{72CE3F36-0ADE-4A0E-B29B-B9A736B25DBD}" presName="spaceRect" presStyleCnt="0"/>
      <dgm:spPr/>
    </dgm:pt>
    <dgm:pt modelId="{D24413E2-70A8-4D64-BE78-ADEACFED079C}" type="pres">
      <dgm:prSet presAssocID="{72CE3F36-0ADE-4A0E-B29B-B9A736B25DBD}" presName="textRect" presStyleLbl="revTx" presStyleIdx="0" presStyleCnt="3">
        <dgm:presLayoutVars>
          <dgm:chMax val="1"/>
          <dgm:chPref val="1"/>
        </dgm:presLayoutVars>
      </dgm:prSet>
      <dgm:spPr/>
    </dgm:pt>
    <dgm:pt modelId="{1F2E2512-440B-4F47-8898-A3AA78BE6EB5}" type="pres">
      <dgm:prSet presAssocID="{9C75BBAD-221C-41EB-8B89-1D7BE648766B}" presName="sibTrans" presStyleCnt="0"/>
      <dgm:spPr/>
    </dgm:pt>
    <dgm:pt modelId="{63E2B488-BEBC-4BF1-8DB2-6152FC047701}" type="pres">
      <dgm:prSet presAssocID="{A9C99179-F878-4B40-A579-4F92EC9CDDB5}" presName="compNode" presStyleCnt="0"/>
      <dgm:spPr/>
    </dgm:pt>
    <dgm:pt modelId="{D3E284C2-EFC1-4A87-9655-5C6BBCF335B4}" type="pres">
      <dgm:prSet presAssocID="{A9C99179-F878-4B40-A579-4F92EC9CDDB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Kielletty"/>
        </a:ext>
      </dgm:extLst>
    </dgm:pt>
    <dgm:pt modelId="{BCDB4CA3-C5C4-4EBD-9B41-15A1BF73FC7D}" type="pres">
      <dgm:prSet presAssocID="{A9C99179-F878-4B40-A579-4F92EC9CDDB5}" presName="spaceRect" presStyleCnt="0"/>
      <dgm:spPr/>
    </dgm:pt>
    <dgm:pt modelId="{D050D2B9-951E-4E2F-9CF6-44C6863CF9A8}" type="pres">
      <dgm:prSet presAssocID="{A9C99179-F878-4B40-A579-4F92EC9CDDB5}" presName="textRect" presStyleLbl="revTx" presStyleIdx="1" presStyleCnt="3">
        <dgm:presLayoutVars>
          <dgm:chMax val="1"/>
          <dgm:chPref val="1"/>
        </dgm:presLayoutVars>
      </dgm:prSet>
      <dgm:spPr/>
    </dgm:pt>
    <dgm:pt modelId="{253769A8-210F-4D20-9E0D-2A76E91E54F0}" type="pres">
      <dgm:prSet presAssocID="{600520C9-A6EE-4DB1-B051-1D9EA7CEB9E3}" presName="sibTrans" presStyleCnt="0"/>
      <dgm:spPr/>
    </dgm:pt>
    <dgm:pt modelId="{17422C0D-3654-4FC1-A76A-8CD68C9917DD}" type="pres">
      <dgm:prSet presAssocID="{DEDDD46B-C782-40DB-98D6-ABF39A279A28}" presName="compNode" presStyleCnt="0"/>
      <dgm:spPr/>
    </dgm:pt>
    <dgm:pt modelId="{20FA7FB1-B02A-464E-A315-4478B3964F25}" type="pres">
      <dgm:prSet presAssocID="{DEDDD46B-C782-40DB-98D6-ABF39A279A2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 mark"/>
        </a:ext>
      </dgm:extLst>
    </dgm:pt>
    <dgm:pt modelId="{C6B452FD-8F57-4474-94B3-54C39F285B9A}" type="pres">
      <dgm:prSet presAssocID="{DEDDD46B-C782-40DB-98D6-ABF39A279A28}" presName="spaceRect" presStyleCnt="0"/>
      <dgm:spPr/>
    </dgm:pt>
    <dgm:pt modelId="{810A47A4-5537-41BC-A3E1-F83044E548F6}" type="pres">
      <dgm:prSet presAssocID="{DEDDD46B-C782-40DB-98D6-ABF39A279A28}" presName="textRect" presStyleLbl="revTx" presStyleIdx="2" presStyleCnt="3">
        <dgm:presLayoutVars>
          <dgm:chMax val="1"/>
          <dgm:chPref val="1"/>
        </dgm:presLayoutVars>
      </dgm:prSet>
      <dgm:spPr/>
    </dgm:pt>
  </dgm:ptLst>
  <dgm:cxnLst>
    <dgm:cxn modelId="{49D8B636-4062-4A79-AE4F-A9F9EFCDA4FD}" type="presOf" srcId="{72CE3F36-0ADE-4A0E-B29B-B9A736B25DBD}" destId="{D24413E2-70A8-4D64-BE78-ADEACFED079C}" srcOrd="0" destOrd="0" presId="urn:microsoft.com/office/officeart/2018/2/layout/IconLabelList"/>
    <dgm:cxn modelId="{1A59AC4C-BCBE-4244-9CE8-6FB670B545BF}" srcId="{80BA9D2A-07CE-48DE-A772-19EE7C090A67}" destId="{72CE3F36-0ADE-4A0E-B29B-B9A736B25DBD}" srcOrd="0" destOrd="0" parTransId="{3CAC3C2C-F53C-46A9-B37D-A0A2A0606E84}" sibTransId="{9C75BBAD-221C-41EB-8B89-1D7BE648766B}"/>
    <dgm:cxn modelId="{3808F057-E7BE-4BC3-8AA0-FA9A487DF202}" srcId="{80BA9D2A-07CE-48DE-A772-19EE7C090A67}" destId="{DEDDD46B-C782-40DB-98D6-ABF39A279A28}" srcOrd="2" destOrd="0" parTransId="{3A126D3F-4C3F-4FE0-824A-EF7870E82DA9}" sibTransId="{BF04B1A8-0CE6-4251-8C5C-CBD5F2C6A4D6}"/>
    <dgm:cxn modelId="{045FD682-F057-495A-BF24-E3BA92098385}" type="presOf" srcId="{80BA9D2A-07CE-48DE-A772-19EE7C090A67}" destId="{BE33D730-AB5B-43DD-9A73-35124ADFD449}" srcOrd="0" destOrd="0" presId="urn:microsoft.com/office/officeart/2018/2/layout/IconLabelList"/>
    <dgm:cxn modelId="{72DAEFA9-4A8A-4652-ACAF-CCD43F16F7BB}" type="presOf" srcId="{A9C99179-F878-4B40-A579-4F92EC9CDDB5}" destId="{D050D2B9-951E-4E2F-9CF6-44C6863CF9A8}" srcOrd="0" destOrd="0" presId="urn:microsoft.com/office/officeart/2018/2/layout/IconLabelList"/>
    <dgm:cxn modelId="{72326EAE-C462-452D-8F46-28870DAF83AD}" srcId="{80BA9D2A-07CE-48DE-A772-19EE7C090A67}" destId="{A9C99179-F878-4B40-A579-4F92EC9CDDB5}" srcOrd="1" destOrd="0" parTransId="{874476E1-1766-4204-86C9-E61B98D36C54}" sibTransId="{600520C9-A6EE-4DB1-B051-1D9EA7CEB9E3}"/>
    <dgm:cxn modelId="{805D43DD-E7A6-41DB-B9B0-F5278878E4A8}" type="presOf" srcId="{DEDDD46B-C782-40DB-98D6-ABF39A279A28}" destId="{810A47A4-5537-41BC-A3E1-F83044E548F6}" srcOrd="0" destOrd="0" presId="urn:microsoft.com/office/officeart/2018/2/layout/IconLabelList"/>
    <dgm:cxn modelId="{56AC161D-FA77-4BEA-B2E4-90E2E217F7D0}" type="presParOf" srcId="{BE33D730-AB5B-43DD-9A73-35124ADFD449}" destId="{46C065BD-162A-4803-B8BF-DB63C7298B4F}" srcOrd="0" destOrd="0" presId="urn:microsoft.com/office/officeart/2018/2/layout/IconLabelList"/>
    <dgm:cxn modelId="{0A88A557-3817-48AD-B56C-C2AB95751084}" type="presParOf" srcId="{46C065BD-162A-4803-B8BF-DB63C7298B4F}" destId="{8E4619B4-7615-4072-9F3A-40559E501CCB}" srcOrd="0" destOrd="0" presId="urn:microsoft.com/office/officeart/2018/2/layout/IconLabelList"/>
    <dgm:cxn modelId="{3990FE21-B2F4-4896-A510-9FED8D7A239B}" type="presParOf" srcId="{46C065BD-162A-4803-B8BF-DB63C7298B4F}" destId="{6AD50376-3235-40AA-8289-C852BCA9B667}" srcOrd="1" destOrd="0" presId="urn:microsoft.com/office/officeart/2018/2/layout/IconLabelList"/>
    <dgm:cxn modelId="{2844AA0D-0083-4B5E-9355-B22A49975BE1}" type="presParOf" srcId="{46C065BD-162A-4803-B8BF-DB63C7298B4F}" destId="{D24413E2-70A8-4D64-BE78-ADEACFED079C}" srcOrd="2" destOrd="0" presId="urn:microsoft.com/office/officeart/2018/2/layout/IconLabelList"/>
    <dgm:cxn modelId="{720B5C2B-2B42-40B6-AA36-093CA07C5F2F}" type="presParOf" srcId="{BE33D730-AB5B-43DD-9A73-35124ADFD449}" destId="{1F2E2512-440B-4F47-8898-A3AA78BE6EB5}" srcOrd="1" destOrd="0" presId="urn:microsoft.com/office/officeart/2018/2/layout/IconLabelList"/>
    <dgm:cxn modelId="{7D6DB8F2-2937-4F74-9C7E-29FA9B275C6E}" type="presParOf" srcId="{BE33D730-AB5B-43DD-9A73-35124ADFD449}" destId="{63E2B488-BEBC-4BF1-8DB2-6152FC047701}" srcOrd="2" destOrd="0" presId="urn:microsoft.com/office/officeart/2018/2/layout/IconLabelList"/>
    <dgm:cxn modelId="{831F4526-8C25-4D68-9DF0-624BB78E6F7E}" type="presParOf" srcId="{63E2B488-BEBC-4BF1-8DB2-6152FC047701}" destId="{D3E284C2-EFC1-4A87-9655-5C6BBCF335B4}" srcOrd="0" destOrd="0" presId="urn:microsoft.com/office/officeart/2018/2/layout/IconLabelList"/>
    <dgm:cxn modelId="{D963B1BE-7890-4260-966F-235F3B9F3FE1}" type="presParOf" srcId="{63E2B488-BEBC-4BF1-8DB2-6152FC047701}" destId="{BCDB4CA3-C5C4-4EBD-9B41-15A1BF73FC7D}" srcOrd="1" destOrd="0" presId="urn:microsoft.com/office/officeart/2018/2/layout/IconLabelList"/>
    <dgm:cxn modelId="{DFF50E97-84EC-4245-96C9-02EEB6B368CF}" type="presParOf" srcId="{63E2B488-BEBC-4BF1-8DB2-6152FC047701}" destId="{D050D2B9-951E-4E2F-9CF6-44C6863CF9A8}" srcOrd="2" destOrd="0" presId="urn:microsoft.com/office/officeart/2018/2/layout/IconLabelList"/>
    <dgm:cxn modelId="{26BC7D8F-A752-42D4-A6E8-5E6E3A43420E}" type="presParOf" srcId="{BE33D730-AB5B-43DD-9A73-35124ADFD449}" destId="{253769A8-210F-4D20-9E0D-2A76E91E54F0}" srcOrd="3" destOrd="0" presId="urn:microsoft.com/office/officeart/2018/2/layout/IconLabelList"/>
    <dgm:cxn modelId="{8BD19230-7287-4E64-80D5-926AA7DFB1D6}" type="presParOf" srcId="{BE33D730-AB5B-43DD-9A73-35124ADFD449}" destId="{17422C0D-3654-4FC1-A76A-8CD68C9917DD}" srcOrd="4" destOrd="0" presId="urn:microsoft.com/office/officeart/2018/2/layout/IconLabelList"/>
    <dgm:cxn modelId="{D1A9EC6B-4061-41B4-8A12-854995C60731}" type="presParOf" srcId="{17422C0D-3654-4FC1-A76A-8CD68C9917DD}" destId="{20FA7FB1-B02A-464E-A315-4478B3964F25}" srcOrd="0" destOrd="0" presId="urn:microsoft.com/office/officeart/2018/2/layout/IconLabelList"/>
    <dgm:cxn modelId="{75DEA3E2-C392-4164-85D0-6562293D8598}" type="presParOf" srcId="{17422C0D-3654-4FC1-A76A-8CD68C9917DD}" destId="{C6B452FD-8F57-4474-94B3-54C39F285B9A}" srcOrd="1" destOrd="0" presId="urn:microsoft.com/office/officeart/2018/2/layout/IconLabelList"/>
    <dgm:cxn modelId="{96E6A95D-A694-4160-910C-5C95A389CEF5}" type="presParOf" srcId="{17422C0D-3654-4FC1-A76A-8CD68C9917DD}" destId="{810A47A4-5537-41BC-A3E1-F83044E548F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BCC6FA-FD96-4435-965A-C3B5E999D260}"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509FB349-5696-422A-9B7C-D02C50FDAF50}">
      <dgm:prSet/>
      <dgm:spPr/>
      <dgm:t>
        <a:bodyPr/>
        <a:lstStyle/>
        <a:p>
          <a:r>
            <a:rPr lang="fi-FI" dirty="0"/>
            <a:t>Osaamista? Resursseja? Vaikuttavuutta?</a:t>
          </a:r>
          <a:endParaRPr lang="en-US" dirty="0"/>
        </a:p>
      </dgm:t>
    </dgm:pt>
    <dgm:pt modelId="{0C64E259-5AFE-47DF-99E5-4FE602351390}" type="parTrans" cxnId="{323B2B57-9C9F-4268-AC1E-6129082A7BC5}">
      <dgm:prSet/>
      <dgm:spPr/>
      <dgm:t>
        <a:bodyPr/>
        <a:lstStyle/>
        <a:p>
          <a:endParaRPr lang="en-US"/>
        </a:p>
      </dgm:t>
    </dgm:pt>
    <dgm:pt modelId="{21C22766-C377-4AE0-AADA-B06D103C531E}" type="sibTrans" cxnId="{323B2B57-9C9F-4268-AC1E-6129082A7BC5}">
      <dgm:prSet/>
      <dgm:spPr/>
      <dgm:t>
        <a:bodyPr/>
        <a:lstStyle/>
        <a:p>
          <a:endParaRPr lang="en-US"/>
        </a:p>
      </dgm:t>
    </dgm:pt>
    <dgm:pt modelId="{BE83E439-DCA9-4761-BDF9-988C6F366E3D}">
      <dgm:prSet/>
      <dgm:spPr/>
      <dgm:t>
        <a:bodyPr/>
        <a:lstStyle/>
        <a:p>
          <a:r>
            <a:rPr lang="fi-FI"/>
            <a:t>Rahoituskelpoisuutta?</a:t>
          </a:r>
          <a:endParaRPr lang="en-US"/>
        </a:p>
      </dgm:t>
    </dgm:pt>
    <dgm:pt modelId="{92E74A46-C986-49EF-A74F-99B9FEF896DC}" type="parTrans" cxnId="{2AC70783-F26C-49E2-BF97-FBE41CE832A3}">
      <dgm:prSet/>
      <dgm:spPr/>
      <dgm:t>
        <a:bodyPr/>
        <a:lstStyle/>
        <a:p>
          <a:endParaRPr lang="en-US"/>
        </a:p>
      </dgm:t>
    </dgm:pt>
    <dgm:pt modelId="{D51D9DF7-D7A2-4DE0-9A1E-AFD7F6538E3E}" type="sibTrans" cxnId="{2AC70783-F26C-49E2-BF97-FBE41CE832A3}">
      <dgm:prSet/>
      <dgm:spPr/>
      <dgm:t>
        <a:bodyPr/>
        <a:lstStyle/>
        <a:p>
          <a:endParaRPr lang="en-US"/>
        </a:p>
      </dgm:t>
    </dgm:pt>
    <dgm:pt modelId="{3FA76D3C-0844-47F8-BB37-D0E091F836A7}">
      <dgm:prSet/>
      <dgm:spPr/>
      <dgm:t>
        <a:bodyPr/>
        <a:lstStyle/>
        <a:p>
          <a:r>
            <a:rPr lang="fi-FI"/>
            <a:t>Kehittämistä?</a:t>
          </a:r>
          <a:endParaRPr lang="en-US"/>
        </a:p>
      </dgm:t>
    </dgm:pt>
    <dgm:pt modelId="{928CD423-8E30-4FE9-BCD9-D1A572A712DF}" type="parTrans" cxnId="{4004A231-FC34-4D5D-B30F-5217CD9A39E0}">
      <dgm:prSet/>
      <dgm:spPr/>
      <dgm:t>
        <a:bodyPr/>
        <a:lstStyle/>
        <a:p>
          <a:endParaRPr lang="en-US"/>
        </a:p>
      </dgm:t>
    </dgm:pt>
    <dgm:pt modelId="{68051B1F-E61E-46A7-9059-6A5FCBA1D462}" type="sibTrans" cxnId="{4004A231-FC34-4D5D-B30F-5217CD9A39E0}">
      <dgm:prSet/>
      <dgm:spPr/>
      <dgm:t>
        <a:bodyPr/>
        <a:lstStyle/>
        <a:p>
          <a:endParaRPr lang="en-US"/>
        </a:p>
      </dgm:t>
    </dgm:pt>
    <dgm:pt modelId="{14F51C19-7CA2-43D7-9574-AD994256699B}">
      <dgm:prSet/>
      <dgm:spPr/>
      <dgm:t>
        <a:bodyPr/>
        <a:lstStyle/>
        <a:p>
          <a:r>
            <a:rPr lang="fi-FI"/>
            <a:t>Innovaatioita?</a:t>
          </a:r>
          <a:endParaRPr lang="en-US"/>
        </a:p>
      </dgm:t>
    </dgm:pt>
    <dgm:pt modelId="{5E3C3A16-8375-4994-97BB-A79301AA08CC}" type="parTrans" cxnId="{C9F73B00-C675-4275-98A8-A28EA37405AE}">
      <dgm:prSet/>
      <dgm:spPr/>
      <dgm:t>
        <a:bodyPr/>
        <a:lstStyle/>
        <a:p>
          <a:endParaRPr lang="en-US"/>
        </a:p>
      </dgm:t>
    </dgm:pt>
    <dgm:pt modelId="{1791E166-7F48-4AD1-95E3-EA1C4ADABE86}" type="sibTrans" cxnId="{C9F73B00-C675-4275-98A8-A28EA37405AE}">
      <dgm:prSet/>
      <dgm:spPr/>
      <dgm:t>
        <a:bodyPr/>
        <a:lstStyle/>
        <a:p>
          <a:endParaRPr lang="en-US"/>
        </a:p>
      </dgm:t>
    </dgm:pt>
    <dgm:pt modelId="{5C0A8A35-097C-40D5-BB6D-CA0AE83B167F}">
      <dgm:prSet/>
      <dgm:spPr/>
      <dgm:t>
        <a:bodyPr/>
        <a:lstStyle/>
        <a:p>
          <a:r>
            <a:rPr lang="fi-FI"/>
            <a:t>Radikaaleja innovaatioita?</a:t>
          </a:r>
          <a:endParaRPr lang="en-US"/>
        </a:p>
      </dgm:t>
    </dgm:pt>
    <dgm:pt modelId="{D7CDF864-98C8-4118-9A21-6551B9736A46}" type="parTrans" cxnId="{255EE7CB-C773-4F3F-87D0-25CAC5062F17}">
      <dgm:prSet/>
      <dgm:spPr/>
      <dgm:t>
        <a:bodyPr/>
        <a:lstStyle/>
        <a:p>
          <a:endParaRPr lang="en-US"/>
        </a:p>
      </dgm:t>
    </dgm:pt>
    <dgm:pt modelId="{CAF77671-6D09-4703-BAB2-A24016A67C88}" type="sibTrans" cxnId="{255EE7CB-C773-4F3F-87D0-25CAC5062F17}">
      <dgm:prSet/>
      <dgm:spPr/>
      <dgm:t>
        <a:bodyPr/>
        <a:lstStyle/>
        <a:p>
          <a:endParaRPr lang="en-US"/>
        </a:p>
      </dgm:t>
    </dgm:pt>
    <dgm:pt modelId="{2B85CE63-24FA-40AB-A49F-9C76E9DE23A1}">
      <dgm:prSet/>
      <dgm:spPr/>
      <dgm:t>
        <a:bodyPr/>
        <a:lstStyle/>
        <a:p>
          <a:r>
            <a:rPr lang="fi-FI"/>
            <a:t>Business as usual?</a:t>
          </a:r>
          <a:endParaRPr lang="en-US"/>
        </a:p>
      </dgm:t>
    </dgm:pt>
    <dgm:pt modelId="{6EF5EE2A-6103-422F-A0B3-C6E87B26EAB1}" type="parTrans" cxnId="{EF71992A-2CF7-4077-A630-E3D7FD13A2A9}">
      <dgm:prSet/>
      <dgm:spPr/>
      <dgm:t>
        <a:bodyPr/>
        <a:lstStyle/>
        <a:p>
          <a:endParaRPr lang="en-US"/>
        </a:p>
      </dgm:t>
    </dgm:pt>
    <dgm:pt modelId="{5CDA9E6D-118D-483A-88E9-AF158A1D924C}" type="sibTrans" cxnId="{EF71992A-2CF7-4077-A630-E3D7FD13A2A9}">
      <dgm:prSet/>
      <dgm:spPr/>
      <dgm:t>
        <a:bodyPr/>
        <a:lstStyle/>
        <a:p>
          <a:endParaRPr lang="en-US"/>
        </a:p>
      </dgm:t>
    </dgm:pt>
    <dgm:pt modelId="{0AB7A36A-2B20-492B-8E64-F87C4CA78C26}">
      <dgm:prSet/>
      <dgm:spPr/>
      <dgm:t>
        <a:bodyPr/>
        <a:lstStyle/>
        <a:p>
          <a:r>
            <a:rPr lang="fi-FI"/>
            <a:t>Resilienssiä?</a:t>
          </a:r>
          <a:endParaRPr lang="en-US"/>
        </a:p>
      </dgm:t>
    </dgm:pt>
    <dgm:pt modelId="{D7F6D71E-E541-4123-8C49-71E909540330}" type="parTrans" cxnId="{128488A3-F218-44AD-A67A-404A8AEAC546}">
      <dgm:prSet/>
      <dgm:spPr/>
      <dgm:t>
        <a:bodyPr/>
        <a:lstStyle/>
        <a:p>
          <a:endParaRPr lang="en-US"/>
        </a:p>
      </dgm:t>
    </dgm:pt>
    <dgm:pt modelId="{F9ECC7A2-CEE6-4879-AB8A-FD69FAE81819}" type="sibTrans" cxnId="{128488A3-F218-44AD-A67A-404A8AEAC546}">
      <dgm:prSet/>
      <dgm:spPr/>
      <dgm:t>
        <a:bodyPr/>
        <a:lstStyle/>
        <a:p>
          <a:endParaRPr lang="en-US"/>
        </a:p>
      </dgm:t>
    </dgm:pt>
    <dgm:pt modelId="{07D6E266-67B0-4E0F-BD0A-7ED62F77518F}">
      <dgm:prSet/>
      <dgm:spPr/>
      <dgm:t>
        <a:bodyPr/>
        <a:lstStyle/>
        <a:p>
          <a:r>
            <a:rPr lang="en-US" dirty="0" err="1"/>
            <a:t>Jotain</a:t>
          </a:r>
          <a:r>
            <a:rPr lang="en-US" dirty="0"/>
            <a:t> </a:t>
          </a:r>
          <a:r>
            <a:rPr lang="en-US" dirty="0" err="1"/>
            <a:t>muuta</a:t>
          </a:r>
          <a:r>
            <a:rPr lang="en-US" dirty="0"/>
            <a:t>?</a:t>
          </a:r>
        </a:p>
      </dgm:t>
    </dgm:pt>
    <dgm:pt modelId="{B0F0F758-E0BE-412C-98DF-BA5A715E5825}" type="parTrans" cxnId="{51BCED14-19E5-4A87-B9D7-68DEB754300E}">
      <dgm:prSet/>
      <dgm:spPr/>
      <dgm:t>
        <a:bodyPr/>
        <a:lstStyle/>
        <a:p>
          <a:endParaRPr lang="en-US"/>
        </a:p>
      </dgm:t>
    </dgm:pt>
    <dgm:pt modelId="{A19876A6-F1E3-40D3-BFF2-C7779211A4E1}" type="sibTrans" cxnId="{51BCED14-19E5-4A87-B9D7-68DEB754300E}">
      <dgm:prSet/>
      <dgm:spPr/>
      <dgm:t>
        <a:bodyPr/>
        <a:lstStyle/>
        <a:p>
          <a:endParaRPr lang="en-US"/>
        </a:p>
      </dgm:t>
    </dgm:pt>
    <dgm:pt modelId="{F5F595CC-6C8F-4FB1-A95C-EE06658799FC}" type="pres">
      <dgm:prSet presAssocID="{01BCC6FA-FD96-4435-965A-C3B5E999D260}" presName="vert0" presStyleCnt="0">
        <dgm:presLayoutVars>
          <dgm:dir/>
          <dgm:animOne val="branch"/>
          <dgm:animLvl val="lvl"/>
        </dgm:presLayoutVars>
      </dgm:prSet>
      <dgm:spPr/>
    </dgm:pt>
    <dgm:pt modelId="{2E432B58-3B9D-46D9-B330-97451DB36E5C}" type="pres">
      <dgm:prSet presAssocID="{509FB349-5696-422A-9B7C-D02C50FDAF50}" presName="thickLine" presStyleLbl="alignNode1" presStyleIdx="0" presStyleCnt="8"/>
      <dgm:spPr/>
    </dgm:pt>
    <dgm:pt modelId="{A9EDA019-3DF9-4248-ADB7-4E56753FB671}" type="pres">
      <dgm:prSet presAssocID="{509FB349-5696-422A-9B7C-D02C50FDAF50}" presName="horz1" presStyleCnt="0"/>
      <dgm:spPr/>
    </dgm:pt>
    <dgm:pt modelId="{B31AABE9-3E67-4A39-86C1-90D91CEA7CD8}" type="pres">
      <dgm:prSet presAssocID="{509FB349-5696-422A-9B7C-D02C50FDAF50}" presName="tx1" presStyleLbl="revTx" presStyleIdx="0" presStyleCnt="8"/>
      <dgm:spPr/>
    </dgm:pt>
    <dgm:pt modelId="{F6F299E2-3EC7-4A9C-B198-1908179745AF}" type="pres">
      <dgm:prSet presAssocID="{509FB349-5696-422A-9B7C-D02C50FDAF50}" presName="vert1" presStyleCnt="0"/>
      <dgm:spPr/>
    </dgm:pt>
    <dgm:pt modelId="{086C8999-B544-4B95-A6D6-195278E4729D}" type="pres">
      <dgm:prSet presAssocID="{BE83E439-DCA9-4761-BDF9-988C6F366E3D}" presName="thickLine" presStyleLbl="alignNode1" presStyleIdx="1" presStyleCnt="8"/>
      <dgm:spPr/>
    </dgm:pt>
    <dgm:pt modelId="{71411E97-81CA-4970-AEF0-3486151FF234}" type="pres">
      <dgm:prSet presAssocID="{BE83E439-DCA9-4761-BDF9-988C6F366E3D}" presName="horz1" presStyleCnt="0"/>
      <dgm:spPr/>
    </dgm:pt>
    <dgm:pt modelId="{24AAF149-8B77-4759-8960-FDCAF2ABC319}" type="pres">
      <dgm:prSet presAssocID="{BE83E439-DCA9-4761-BDF9-988C6F366E3D}" presName="tx1" presStyleLbl="revTx" presStyleIdx="1" presStyleCnt="8"/>
      <dgm:spPr/>
    </dgm:pt>
    <dgm:pt modelId="{93F7D7DA-B77B-4AAE-8D81-E9770731A6D1}" type="pres">
      <dgm:prSet presAssocID="{BE83E439-DCA9-4761-BDF9-988C6F366E3D}" presName="vert1" presStyleCnt="0"/>
      <dgm:spPr/>
    </dgm:pt>
    <dgm:pt modelId="{0CA34A6F-B5B4-492C-B412-064645735D4D}" type="pres">
      <dgm:prSet presAssocID="{3FA76D3C-0844-47F8-BB37-D0E091F836A7}" presName="thickLine" presStyleLbl="alignNode1" presStyleIdx="2" presStyleCnt="8"/>
      <dgm:spPr/>
    </dgm:pt>
    <dgm:pt modelId="{DEC29740-8C31-4F77-A0E0-CC04013EADF0}" type="pres">
      <dgm:prSet presAssocID="{3FA76D3C-0844-47F8-BB37-D0E091F836A7}" presName="horz1" presStyleCnt="0"/>
      <dgm:spPr/>
    </dgm:pt>
    <dgm:pt modelId="{29D361A8-9AFC-49EC-965C-FFE34535A9A7}" type="pres">
      <dgm:prSet presAssocID="{3FA76D3C-0844-47F8-BB37-D0E091F836A7}" presName="tx1" presStyleLbl="revTx" presStyleIdx="2" presStyleCnt="8"/>
      <dgm:spPr/>
    </dgm:pt>
    <dgm:pt modelId="{E271C8B6-A83B-4AB4-ABFC-5A1A3F118313}" type="pres">
      <dgm:prSet presAssocID="{3FA76D3C-0844-47F8-BB37-D0E091F836A7}" presName="vert1" presStyleCnt="0"/>
      <dgm:spPr/>
    </dgm:pt>
    <dgm:pt modelId="{A1B3257F-50CA-44F8-8A73-5860D21E98E1}" type="pres">
      <dgm:prSet presAssocID="{14F51C19-7CA2-43D7-9574-AD994256699B}" presName="thickLine" presStyleLbl="alignNode1" presStyleIdx="3" presStyleCnt="8"/>
      <dgm:spPr/>
    </dgm:pt>
    <dgm:pt modelId="{98470C75-1FEF-408D-AC69-801F6A756DD2}" type="pres">
      <dgm:prSet presAssocID="{14F51C19-7CA2-43D7-9574-AD994256699B}" presName="horz1" presStyleCnt="0"/>
      <dgm:spPr/>
    </dgm:pt>
    <dgm:pt modelId="{D9875887-4527-4167-B37C-B167E37A6D2E}" type="pres">
      <dgm:prSet presAssocID="{14F51C19-7CA2-43D7-9574-AD994256699B}" presName="tx1" presStyleLbl="revTx" presStyleIdx="3" presStyleCnt="8"/>
      <dgm:spPr/>
    </dgm:pt>
    <dgm:pt modelId="{D1F422DB-20C3-411E-8D7C-03D10BEE82EE}" type="pres">
      <dgm:prSet presAssocID="{14F51C19-7CA2-43D7-9574-AD994256699B}" presName="vert1" presStyleCnt="0"/>
      <dgm:spPr/>
    </dgm:pt>
    <dgm:pt modelId="{C1A1522A-8AB7-45BB-BD74-8DEC55CD6679}" type="pres">
      <dgm:prSet presAssocID="{5C0A8A35-097C-40D5-BB6D-CA0AE83B167F}" presName="thickLine" presStyleLbl="alignNode1" presStyleIdx="4" presStyleCnt="8"/>
      <dgm:spPr/>
    </dgm:pt>
    <dgm:pt modelId="{61010F39-95A6-4E43-A5B8-65F7066FB0F8}" type="pres">
      <dgm:prSet presAssocID="{5C0A8A35-097C-40D5-BB6D-CA0AE83B167F}" presName="horz1" presStyleCnt="0"/>
      <dgm:spPr/>
    </dgm:pt>
    <dgm:pt modelId="{D3EBFE8F-FBE7-40ED-B97F-8DC9F430B813}" type="pres">
      <dgm:prSet presAssocID="{5C0A8A35-097C-40D5-BB6D-CA0AE83B167F}" presName="tx1" presStyleLbl="revTx" presStyleIdx="4" presStyleCnt="8"/>
      <dgm:spPr/>
    </dgm:pt>
    <dgm:pt modelId="{6E96F960-EA18-4FF8-AE34-4833F3E959FD}" type="pres">
      <dgm:prSet presAssocID="{5C0A8A35-097C-40D5-BB6D-CA0AE83B167F}" presName="vert1" presStyleCnt="0"/>
      <dgm:spPr/>
    </dgm:pt>
    <dgm:pt modelId="{024636E4-20B6-4891-8A5E-A953FAA9C2FE}" type="pres">
      <dgm:prSet presAssocID="{2B85CE63-24FA-40AB-A49F-9C76E9DE23A1}" presName="thickLine" presStyleLbl="alignNode1" presStyleIdx="5" presStyleCnt="8"/>
      <dgm:spPr/>
    </dgm:pt>
    <dgm:pt modelId="{C3909752-1629-4614-B122-0871EFE5C03F}" type="pres">
      <dgm:prSet presAssocID="{2B85CE63-24FA-40AB-A49F-9C76E9DE23A1}" presName="horz1" presStyleCnt="0"/>
      <dgm:spPr/>
    </dgm:pt>
    <dgm:pt modelId="{ACBB9EFA-BE07-4040-A81D-217FD3A76B63}" type="pres">
      <dgm:prSet presAssocID="{2B85CE63-24FA-40AB-A49F-9C76E9DE23A1}" presName="tx1" presStyleLbl="revTx" presStyleIdx="5" presStyleCnt="8"/>
      <dgm:spPr/>
    </dgm:pt>
    <dgm:pt modelId="{5465502D-77B4-4340-A7BF-DC2B76D354AD}" type="pres">
      <dgm:prSet presAssocID="{2B85CE63-24FA-40AB-A49F-9C76E9DE23A1}" presName="vert1" presStyleCnt="0"/>
      <dgm:spPr/>
    </dgm:pt>
    <dgm:pt modelId="{C9235B82-7A56-4B03-89B5-F8E96BA43A01}" type="pres">
      <dgm:prSet presAssocID="{0AB7A36A-2B20-492B-8E64-F87C4CA78C26}" presName="thickLine" presStyleLbl="alignNode1" presStyleIdx="6" presStyleCnt="8"/>
      <dgm:spPr/>
    </dgm:pt>
    <dgm:pt modelId="{251DDACD-10E1-4100-8D21-60C749020B57}" type="pres">
      <dgm:prSet presAssocID="{0AB7A36A-2B20-492B-8E64-F87C4CA78C26}" presName="horz1" presStyleCnt="0"/>
      <dgm:spPr/>
    </dgm:pt>
    <dgm:pt modelId="{E16FC331-1054-40E0-A4B6-AC64D22E5CFD}" type="pres">
      <dgm:prSet presAssocID="{0AB7A36A-2B20-492B-8E64-F87C4CA78C26}" presName="tx1" presStyleLbl="revTx" presStyleIdx="6" presStyleCnt="8"/>
      <dgm:spPr/>
    </dgm:pt>
    <dgm:pt modelId="{4A4E4538-797A-417C-8995-86AA641E3803}" type="pres">
      <dgm:prSet presAssocID="{0AB7A36A-2B20-492B-8E64-F87C4CA78C26}" presName="vert1" presStyleCnt="0"/>
      <dgm:spPr/>
    </dgm:pt>
    <dgm:pt modelId="{4968794C-EA69-4767-A3F4-6D2700340FB7}" type="pres">
      <dgm:prSet presAssocID="{07D6E266-67B0-4E0F-BD0A-7ED62F77518F}" presName="thickLine" presStyleLbl="alignNode1" presStyleIdx="7" presStyleCnt="8"/>
      <dgm:spPr/>
    </dgm:pt>
    <dgm:pt modelId="{70F07828-5599-406C-90FE-87C4A8E23E52}" type="pres">
      <dgm:prSet presAssocID="{07D6E266-67B0-4E0F-BD0A-7ED62F77518F}" presName="horz1" presStyleCnt="0"/>
      <dgm:spPr/>
    </dgm:pt>
    <dgm:pt modelId="{7AC7E92D-3DBE-42EC-A29D-7DFC05196D7B}" type="pres">
      <dgm:prSet presAssocID="{07D6E266-67B0-4E0F-BD0A-7ED62F77518F}" presName="tx1" presStyleLbl="revTx" presStyleIdx="7" presStyleCnt="8"/>
      <dgm:spPr/>
    </dgm:pt>
    <dgm:pt modelId="{4D570793-2F8E-4120-9035-7C9D2D9E217E}" type="pres">
      <dgm:prSet presAssocID="{07D6E266-67B0-4E0F-BD0A-7ED62F77518F}" presName="vert1" presStyleCnt="0"/>
      <dgm:spPr/>
    </dgm:pt>
  </dgm:ptLst>
  <dgm:cxnLst>
    <dgm:cxn modelId="{C9F73B00-C675-4275-98A8-A28EA37405AE}" srcId="{01BCC6FA-FD96-4435-965A-C3B5E999D260}" destId="{14F51C19-7CA2-43D7-9574-AD994256699B}" srcOrd="3" destOrd="0" parTransId="{5E3C3A16-8375-4994-97BB-A79301AA08CC}" sibTransId="{1791E166-7F48-4AD1-95E3-EA1C4ADABE86}"/>
    <dgm:cxn modelId="{51BCED14-19E5-4A87-B9D7-68DEB754300E}" srcId="{01BCC6FA-FD96-4435-965A-C3B5E999D260}" destId="{07D6E266-67B0-4E0F-BD0A-7ED62F77518F}" srcOrd="7" destOrd="0" parTransId="{B0F0F758-E0BE-412C-98DF-BA5A715E5825}" sibTransId="{A19876A6-F1E3-40D3-BFF2-C7779211A4E1}"/>
    <dgm:cxn modelId="{00E42216-E32A-4FBE-A1FF-38F373286C2A}" type="presOf" srcId="{2B85CE63-24FA-40AB-A49F-9C76E9DE23A1}" destId="{ACBB9EFA-BE07-4040-A81D-217FD3A76B63}" srcOrd="0" destOrd="0" presId="urn:microsoft.com/office/officeart/2008/layout/LinedList"/>
    <dgm:cxn modelId="{EF71992A-2CF7-4077-A630-E3D7FD13A2A9}" srcId="{01BCC6FA-FD96-4435-965A-C3B5E999D260}" destId="{2B85CE63-24FA-40AB-A49F-9C76E9DE23A1}" srcOrd="5" destOrd="0" parTransId="{6EF5EE2A-6103-422F-A0B3-C6E87B26EAB1}" sibTransId="{5CDA9E6D-118D-483A-88E9-AF158A1D924C}"/>
    <dgm:cxn modelId="{C038FB2E-FD9D-4BA7-AD58-8D99DF652105}" type="presOf" srcId="{3FA76D3C-0844-47F8-BB37-D0E091F836A7}" destId="{29D361A8-9AFC-49EC-965C-FFE34535A9A7}" srcOrd="0" destOrd="0" presId="urn:microsoft.com/office/officeart/2008/layout/LinedList"/>
    <dgm:cxn modelId="{4004A231-FC34-4D5D-B30F-5217CD9A39E0}" srcId="{01BCC6FA-FD96-4435-965A-C3B5E999D260}" destId="{3FA76D3C-0844-47F8-BB37-D0E091F836A7}" srcOrd="2" destOrd="0" parTransId="{928CD423-8E30-4FE9-BCD9-D1A572A712DF}" sibTransId="{68051B1F-E61E-46A7-9059-6A5FCBA1D462}"/>
    <dgm:cxn modelId="{90546443-C934-47F9-BDB0-B83E6FE4A4DD}" type="presOf" srcId="{0AB7A36A-2B20-492B-8E64-F87C4CA78C26}" destId="{E16FC331-1054-40E0-A4B6-AC64D22E5CFD}" srcOrd="0" destOrd="0" presId="urn:microsoft.com/office/officeart/2008/layout/LinedList"/>
    <dgm:cxn modelId="{0DC5C94A-B02E-45FC-9303-F12F5A13930E}" type="presOf" srcId="{BE83E439-DCA9-4761-BDF9-988C6F366E3D}" destId="{24AAF149-8B77-4759-8960-FDCAF2ABC319}" srcOrd="0" destOrd="0" presId="urn:microsoft.com/office/officeart/2008/layout/LinedList"/>
    <dgm:cxn modelId="{323B2B57-9C9F-4268-AC1E-6129082A7BC5}" srcId="{01BCC6FA-FD96-4435-965A-C3B5E999D260}" destId="{509FB349-5696-422A-9B7C-D02C50FDAF50}" srcOrd="0" destOrd="0" parTransId="{0C64E259-5AFE-47DF-99E5-4FE602351390}" sibTransId="{21C22766-C377-4AE0-AADA-B06D103C531E}"/>
    <dgm:cxn modelId="{E4152E78-C2F0-4F46-98F4-628FBAF7D30F}" type="presOf" srcId="{509FB349-5696-422A-9B7C-D02C50FDAF50}" destId="{B31AABE9-3E67-4A39-86C1-90D91CEA7CD8}" srcOrd="0" destOrd="0" presId="urn:microsoft.com/office/officeart/2008/layout/LinedList"/>
    <dgm:cxn modelId="{2AC70783-F26C-49E2-BF97-FBE41CE832A3}" srcId="{01BCC6FA-FD96-4435-965A-C3B5E999D260}" destId="{BE83E439-DCA9-4761-BDF9-988C6F366E3D}" srcOrd="1" destOrd="0" parTransId="{92E74A46-C986-49EF-A74F-99B9FEF896DC}" sibTransId="{D51D9DF7-D7A2-4DE0-9A1E-AFD7F6538E3E}"/>
    <dgm:cxn modelId="{6C374A88-26FB-437A-80AD-0574C8753942}" type="presOf" srcId="{07D6E266-67B0-4E0F-BD0A-7ED62F77518F}" destId="{7AC7E92D-3DBE-42EC-A29D-7DFC05196D7B}" srcOrd="0" destOrd="0" presId="urn:microsoft.com/office/officeart/2008/layout/LinedList"/>
    <dgm:cxn modelId="{8FE7078A-D3B7-40B4-AF70-6C9676FAFCCE}" type="presOf" srcId="{01BCC6FA-FD96-4435-965A-C3B5E999D260}" destId="{F5F595CC-6C8F-4FB1-A95C-EE06658799FC}" srcOrd="0" destOrd="0" presId="urn:microsoft.com/office/officeart/2008/layout/LinedList"/>
    <dgm:cxn modelId="{128488A3-F218-44AD-A67A-404A8AEAC546}" srcId="{01BCC6FA-FD96-4435-965A-C3B5E999D260}" destId="{0AB7A36A-2B20-492B-8E64-F87C4CA78C26}" srcOrd="6" destOrd="0" parTransId="{D7F6D71E-E541-4123-8C49-71E909540330}" sibTransId="{F9ECC7A2-CEE6-4879-AB8A-FD69FAE81819}"/>
    <dgm:cxn modelId="{E7308EA7-663A-4381-8D12-295FE11798C3}" type="presOf" srcId="{14F51C19-7CA2-43D7-9574-AD994256699B}" destId="{D9875887-4527-4167-B37C-B167E37A6D2E}" srcOrd="0" destOrd="0" presId="urn:microsoft.com/office/officeart/2008/layout/LinedList"/>
    <dgm:cxn modelId="{255EE7CB-C773-4F3F-87D0-25CAC5062F17}" srcId="{01BCC6FA-FD96-4435-965A-C3B5E999D260}" destId="{5C0A8A35-097C-40D5-BB6D-CA0AE83B167F}" srcOrd="4" destOrd="0" parTransId="{D7CDF864-98C8-4118-9A21-6551B9736A46}" sibTransId="{CAF77671-6D09-4703-BAB2-A24016A67C88}"/>
    <dgm:cxn modelId="{4CEECBE3-F74F-44D4-9524-E7E38A2112E6}" type="presOf" srcId="{5C0A8A35-097C-40D5-BB6D-CA0AE83B167F}" destId="{D3EBFE8F-FBE7-40ED-B97F-8DC9F430B813}" srcOrd="0" destOrd="0" presId="urn:microsoft.com/office/officeart/2008/layout/LinedList"/>
    <dgm:cxn modelId="{32EE00B8-9196-4B65-9A16-BC659986A1ED}" type="presParOf" srcId="{F5F595CC-6C8F-4FB1-A95C-EE06658799FC}" destId="{2E432B58-3B9D-46D9-B330-97451DB36E5C}" srcOrd="0" destOrd="0" presId="urn:microsoft.com/office/officeart/2008/layout/LinedList"/>
    <dgm:cxn modelId="{2CB82B10-1F58-44BC-9DBA-089697DD9830}" type="presParOf" srcId="{F5F595CC-6C8F-4FB1-A95C-EE06658799FC}" destId="{A9EDA019-3DF9-4248-ADB7-4E56753FB671}" srcOrd="1" destOrd="0" presId="urn:microsoft.com/office/officeart/2008/layout/LinedList"/>
    <dgm:cxn modelId="{247BD101-7FD6-46D7-87C0-6F8CFC14F2A5}" type="presParOf" srcId="{A9EDA019-3DF9-4248-ADB7-4E56753FB671}" destId="{B31AABE9-3E67-4A39-86C1-90D91CEA7CD8}" srcOrd="0" destOrd="0" presId="urn:microsoft.com/office/officeart/2008/layout/LinedList"/>
    <dgm:cxn modelId="{22FFC0BE-D040-45EB-89F6-2C270CB8D49D}" type="presParOf" srcId="{A9EDA019-3DF9-4248-ADB7-4E56753FB671}" destId="{F6F299E2-3EC7-4A9C-B198-1908179745AF}" srcOrd="1" destOrd="0" presId="urn:microsoft.com/office/officeart/2008/layout/LinedList"/>
    <dgm:cxn modelId="{ACC5A931-BEDB-4559-954B-CA01B577F43B}" type="presParOf" srcId="{F5F595CC-6C8F-4FB1-A95C-EE06658799FC}" destId="{086C8999-B544-4B95-A6D6-195278E4729D}" srcOrd="2" destOrd="0" presId="urn:microsoft.com/office/officeart/2008/layout/LinedList"/>
    <dgm:cxn modelId="{3B124DC5-A34F-4BED-BB6B-F774973F19E7}" type="presParOf" srcId="{F5F595CC-6C8F-4FB1-A95C-EE06658799FC}" destId="{71411E97-81CA-4970-AEF0-3486151FF234}" srcOrd="3" destOrd="0" presId="urn:microsoft.com/office/officeart/2008/layout/LinedList"/>
    <dgm:cxn modelId="{855CA659-5B21-4102-BC59-7FFE0A5912F2}" type="presParOf" srcId="{71411E97-81CA-4970-AEF0-3486151FF234}" destId="{24AAF149-8B77-4759-8960-FDCAF2ABC319}" srcOrd="0" destOrd="0" presId="urn:microsoft.com/office/officeart/2008/layout/LinedList"/>
    <dgm:cxn modelId="{8A59BC5B-750D-4CEC-9CEE-D3CB6936C844}" type="presParOf" srcId="{71411E97-81CA-4970-AEF0-3486151FF234}" destId="{93F7D7DA-B77B-4AAE-8D81-E9770731A6D1}" srcOrd="1" destOrd="0" presId="urn:microsoft.com/office/officeart/2008/layout/LinedList"/>
    <dgm:cxn modelId="{B93F7AE2-331E-4A2D-9CC0-FBFD51961984}" type="presParOf" srcId="{F5F595CC-6C8F-4FB1-A95C-EE06658799FC}" destId="{0CA34A6F-B5B4-492C-B412-064645735D4D}" srcOrd="4" destOrd="0" presId="urn:microsoft.com/office/officeart/2008/layout/LinedList"/>
    <dgm:cxn modelId="{7BD88177-A558-417C-9C77-7527ED19208B}" type="presParOf" srcId="{F5F595CC-6C8F-4FB1-A95C-EE06658799FC}" destId="{DEC29740-8C31-4F77-A0E0-CC04013EADF0}" srcOrd="5" destOrd="0" presId="urn:microsoft.com/office/officeart/2008/layout/LinedList"/>
    <dgm:cxn modelId="{4DF0B9A1-A733-4EA3-A52E-0C969470C211}" type="presParOf" srcId="{DEC29740-8C31-4F77-A0E0-CC04013EADF0}" destId="{29D361A8-9AFC-49EC-965C-FFE34535A9A7}" srcOrd="0" destOrd="0" presId="urn:microsoft.com/office/officeart/2008/layout/LinedList"/>
    <dgm:cxn modelId="{BBA6A044-E02F-45EB-B923-846F14AF083C}" type="presParOf" srcId="{DEC29740-8C31-4F77-A0E0-CC04013EADF0}" destId="{E271C8B6-A83B-4AB4-ABFC-5A1A3F118313}" srcOrd="1" destOrd="0" presId="urn:microsoft.com/office/officeart/2008/layout/LinedList"/>
    <dgm:cxn modelId="{BA91BBCA-5D34-4B52-8921-6DFC57826041}" type="presParOf" srcId="{F5F595CC-6C8F-4FB1-A95C-EE06658799FC}" destId="{A1B3257F-50CA-44F8-8A73-5860D21E98E1}" srcOrd="6" destOrd="0" presId="urn:microsoft.com/office/officeart/2008/layout/LinedList"/>
    <dgm:cxn modelId="{460E6B34-B70A-4D5A-841A-F6E2AC3D3F29}" type="presParOf" srcId="{F5F595CC-6C8F-4FB1-A95C-EE06658799FC}" destId="{98470C75-1FEF-408D-AC69-801F6A756DD2}" srcOrd="7" destOrd="0" presId="urn:microsoft.com/office/officeart/2008/layout/LinedList"/>
    <dgm:cxn modelId="{C5451772-39AC-4FD9-ABDB-1455D07847CD}" type="presParOf" srcId="{98470C75-1FEF-408D-AC69-801F6A756DD2}" destId="{D9875887-4527-4167-B37C-B167E37A6D2E}" srcOrd="0" destOrd="0" presId="urn:microsoft.com/office/officeart/2008/layout/LinedList"/>
    <dgm:cxn modelId="{FAB33C6A-90D9-4CFE-9048-7B89DD0BB269}" type="presParOf" srcId="{98470C75-1FEF-408D-AC69-801F6A756DD2}" destId="{D1F422DB-20C3-411E-8D7C-03D10BEE82EE}" srcOrd="1" destOrd="0" presId="urn:microsoft.com/office/officeart/2008/layout/LinedList"/>
    <dgm:cxn modelId="{94A305FA-9BC2-40FA-AF87-28799B20860A}" type="presParOf" srcId="{F5F595CC-6C8F-4FB1-A95C-EE06658799FC}" destId="{C1A1522A-8AB7-45BB-BD74-8DEC55CD6679}" srcOrd="8" destOrd="0" presId="urn:microsoft.com/office/officeart/2008/layout/LinedList"/>
    <dgm:cxn modelId="{71990E97-469B-437A-874C-9A14B9DC287C}" type="presParOf" srcId="{F5F595CC-6C8F-4FB1-A95C-EE06658799FC}" destId="{61010F39-95A6-4E43-A5B8-65F7066FB0F8}" srcOrd="9" destOrd="0" presId="urn:microsoft.com/office/officeart/2008/layout/LinedList"/>
    <dgm:cxn modelId="{0712D780-56B2-4D4F-B40C-1EFB236643E6}" type="presParOf" srcId="{61010F39-95A6-4E43-A5B8-65F7066FB0F8}" destId="{D3EBFE8F-FBE7-40ED-B97F-8DC9F430B813}" srcOrd="0" destOrd="0" presId="urn:microsoft.com/office/officeart/2008/layout/LinedList"/>
    <dgm:cxn modelId="{6E4B7EF0-D288-4A11-9674-BC11A229D2CC}" type="presParOf" srcId="{61010F39-95A6-4E43-A5B8-65F7066FB0F8}" destId="{6E96F960-EA18-4FF8-AE34-4833F3E959FD}" srcOrd="1" destOrd="0" presId="urn:microsoft.com/office/officeart/2008/layout/LinedList"/>
    <dgm:cxn modelId="{7EBBFEFE-0249-4AB4-A197-94669A6145A6}" type="presParOf" srcId="{F5F595CC-6C8F-4FB1-A95C-EE06658799FC}" destId="{024636E4-20B6-4891-8A5E-A953FAA9C2FE}" srcOrd="10" destOrd="0" presId="urn:microsoft.com/office/officeart/2008/layout/LinedList"/>
    <dgm:cxn modelId="{D8C54414-4A51-4655-866F-9FCE3F0DF669}" type="presParOf" srcId="{F5F595CC-6C8F-4FB1-A95C-EE06658799FC}" destId="{C3909752-1629-4614-B122-0871EFE5C03F}" srcOrd="11" destOrd="0" presId="urn:microsoft.com/office/officeart/2008/layout/LinedList"/>
    <dgm:cxn modelId="{D4832765-D0B4-411B-836E-CEDA016BDDC9}" type="presParOf" srcId="{C3909752-1629-4614-B122-0871EFE5C03F}" destId="{ACBB9EFA-BE07-4040-A81D-217FD3A76B63}" srcOrd="0" destOrd="0" presId="urn:microsoft.com/office/officeart/2008/layout/LinedList"/>
    <dgm:cxn modelId="{908A481F-4AA8-4281-A0FC-19BD32CB97A6}" type="presParOf" srcId="{C3909752-1629-4614-B122-0871EFE5C03F}" destId="{5465502D-77B4-4340-A7BF-DC2B76D354AD}" srcOrd="1" destOrd="0" presId="urn:microsoft.com/office/officeart/2008/layout/LinedList"/>
    <dgm:cxn modelId="{109CF995-5425-476A-8EBB-0315AD5D1503}" type="presParOf" srcId="{F5F595CC-6C8F-4FB1-A95C-EE06658799FC}" destId="{C9235B82-7A56-4B03-89B5-F8E96BA43A01}" srcOrd="12" destOrd="0" presId="urn:microsoft.com/office/officeart/2008/layout/LinedList"/>
    <dgm:cxn modelId="{3FA1EB22-F6EA-4B2A-B4F3-E28FD8CE126F}" type="presParOf" srcId="{F5F595CC-6C8F-4FB1-A95C-EE06658799FC}" destId="{251DDACD-10E1-4100-8D21-60C749020B57}" srcOrd="13" destOrd="0" presId="urn:microsoft.com/office/officeart/2008/layout/LinedList"/>
    <dgm:cxn modelId="{21FC8CB0-1BC7-40BB-AEEF-70FFA8B5B6D8}" type="presParOf" srcId="{251DDACD-10E1-4100-8D21-60C749020B57}" destId="{E16FC331-1054-40E0-A4B6-AC64D22E5CFD}" srcOrd="0" destOrd="0" presId="urn:microsoft.com/office/officeart/2008/layout/LinedList"/>
    <dgm:cxn modelId="{9BA796FF-796A-4A84-81A0-8DED99EE41A6}" type="presParOf" srcId="{251DDACD-10E1-4100-8D21-60C749020B57}" destId="{4A4E4538-797A-417C-8995-86AA641E3803}" srcOrd="1" destOrd="0" presId="urn:microsoft.com/office/officeart/2008/layout/LinedList"/>
    <dgm:cxn modelId="{1DF85761-3A4F-474E-80A6-CE97415FB57D}" type="presParOf" srcId="{F5F595CC-6C8F-4FB1-A95C-EE06658799FC}" destId="{4968794C-EA69-4767-A3F4-6D2700340FB7}" srcOrd="14" destOrd="0" presId="urn:microsoft.com/office/officeart/2008/layout/LinedList"/>
    <dgm:cxn modelId="{58F706B9-EEE3-4D26-97B2-F40C0878E41A}" type="presParOf" srcId="{F5F595CC-6C8F-4FB1-A95C-EE06658799FC}" destId="{70F07828-5599-406C-90FE-87C4A8E23E52}" srcOrd="15" destOrd="0" presId="urn:microsoft.com/office/officeart/2008/layout/LinedList"/>
    <dgm:cxn modelId="{93A164D5-B662-4F82-BA3D-BC35F5E133AA}" type="presParOf" srcId="{70F07828-5599-406C-90FE-87C4A8E23E52}" destId="{7AC7E92D-3DBE-42EC-A29D-7DFC05196D7B}" srcOrd="0" destOrd="0" presId="urn:microsoft.com/office/officeart/2008/layout/LinedList"/>
    <dgm:cxn modelId="{E896201E-7578-4D4B-A142-5E55BB798EAD}" type="presParOf" srcId="{70F07828-5599-406C-90FE-87C4A8E23E52}" destId="{4D570793-2F8E-4120-9035-7C9D2D9E217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334984C-7AC7-445B-B6A9-6A4428DDEB36}"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21BB8009-40AB-4931-AC98-61A88F292C47}">
      <dgm:prSet/>
      <dgm:spPr/>
      <dgm:t>
        <a:bodyPr/>
        <a:lstStyle/>
        <a:p>
          <a:pPr>
            <a:defRPr cap="all"/>
          </a:pPr>
          <a:r>
            <a:rPr lang="en-US"/>
            <a:t>Mitä arvoa tuot hankkeeseen?</a:t>
          </a:r>
        </a:p>
      </dgm:t>
    </dgm:pt>
    <dgm:pt modelId="{8979A4C6-7D8E-4AE4-8EE2-B1F5D59F9C45}" type="parTrans" cxnId="{A98AEE45-518F-4104-97F7-B7F89245C850}">
      <dgm:prSet/>
      <dgm:spPr/>
      <dgm:t>
        <a:bodyPr/>
        <a:lstStyle/>
        <a:p>
          <a:endParaRPr lang="en-US"/>
        </a:p>
      </dgm:t>
    </dgm:pt>
    <dgm:pt modelId="{56B8948D-0A71-428F-BF15-C8A049432B35}" type="sibTrans" cxnId="{A98AEE45-518F-4104-97F7-B7F89245C850}">
      <dgm:prSet/>
      <dgm:spPr/>
      <dgm:t>
        <a:bodyPr/>
        <a:lstStyle/>
        <a:p>
          <a:endParaRPr lang="en-US"/>
        </a:p>
      </dgm:t>
    </dgm:pt>
    <dgm:pt modelId="{3FFB4905-C62A-4017-B670-067038A6E9A2}">
      <dgm:prSet/>
      <dgm:spPr/>
      <dgm:t>
        <a:bodyPr/>
        <a:lstStyle/>
        <a:p>
          <a:pPr>
            <a:defRPr cap="all"/>
          </a:pPr>
          <a:r>
            <a:rPr lang="en-US"/>
            <a:t>Mikä on sinun tai organisaatiosi erikoisuus?</a:t>
          </a:r>
        </a:p>
      </dgm:t>
    </dgm:pt>
    <dgm:pt modelId="{87CEF5A7-8FB5-4D1A-9666-0A6C46BCC43B}" type="parTrans" cxnId="{5DE3B62A-2253-46D5-A160-09F9E4B59DBA}">
      <dgm:prSet/>
      <dgm:spPr/>
      <dgm:t>
        <a:bodyPr/>
        <a:lstStyle/>
        <a:p>
          <a:endParaRPr lang="en-US"/>
        </a:p>
      </dgm:t>
    </dgm:pt>
    <dgm:pt modelId="{97FAAADA-D448-4581-A346-BFBD1A149C32}" type="sibTrans" cxnId="{5DE3B62A-2253-46D5-A160-09F9E4B59DBA}">
      <dgm:prSet/>
      <dgm:spPr/>
      <dgm:t>
        <a:bodyPr/>
        <a:lstStyle/>
        <a:p>
          <a:endParaRPr lang="en-US"/>
        </a:p>
      </dgm:t>
    </dgm:pt>
    <dgm:pt modelId="{43AA5D11-9501-4A24-B55A-89DB00A500E3}">
      <dgm:prSet/>
      <dgm:spPr/>
      <dgm:t>
        <a:bodyPr/>
        <a:lstStyle/>
        <a:p>
          <a:pPr>
            <a:defRPr cap="all"/>
          </a:pPr>
          <a:r>
            <a:rPr lang="en-US"/>
            <a:t>Missä kohtaa olet vahva – ja mitä tarvitset?</a:t>
          </a:r>
        </a:p>
      </dgm:t>
    </dgm:pt>
    <dgm:pt modelId="{AAE62567-0AC9-4630-AD38-A0A178B90230}" type="parTrans" cxnId="{FE989445-91D8-4A32-8F89-288C76E2C6F4}">
      <dgm:prSet/>
      <dgm:spPr/>
      <dgm:t>
        <a:bodyPr/>
        <a:lstStyle/>
        <a:p>
          <a:endParaRPr lang="en-US"/>
        </a:p>
      </dgm:t>
    </dgm:pt>
    <dgm:pt modelId="{497727BA-57A4-4A45-AD2A-B2D4C7A47EE6}" type="sibTrans" cxnId="{FE989445-91D8-4A32-8F89-288C76E2C6F4}">
      <dgm:prSet/>
      <dgm:spPr/>
      <dgm:t>
        <a:bodyPr/>
        <a:lstStyle/>
        <a:p>
          <a:endParaRPr lang="en-US"/>
        </a:p>
      </dgm:t>
    </dgm:pt>
    <dgm:pt modelId="{412C00C6-F99A-450C-B890-D64B7D8E8FB3}" type="pres">
      <dgm:prSet presAssocID="{8334984C-7AC7-445B-B6A9-6A4428DDEB36}" presName="root" presStyleCnt="0">
        <dgm:presLayoutVars>
          <dgm:dir/>
          <dgm:resizeHandles val="exact"/>
        </dgm:presLayoutVars>
      </dgm:prSet>
      <dgm:spPr/>
    </dgm:pt>
    <dgm:pt modelId="{C011A276-BF79-48E9-AFFD-5551966681EF}" type="pres">
      <dgm:prSet presAssocID="{21BB8009-40AB-4931-AC98-61A88F292C47}" presName="compNode" presStyleCnt="0"/>
      <dgm:spPr/>
    </dgm:pt>
    <dgm:pt modelId="{F0A8E7B5-5135-497C-86BF-E874D08582F6}" type="pres">
      <dgm:prSet presAssocID="{21BB8009-40AB-4931-AC98-61A88F292C47}" presName="iconBgRect" presStyleLbl="bgShp" presStyleIdx="0" presStyleCnt="3"/>
      <dgm:spPr/>
    </dgm:pt>
    <dgm:pt modelId="{7E06605D-44CC-47D0-A172-4BF944BD32C1}" type="pres">
      <dgm:prSet presAssocID="{21BB8009-40AB-4931-AC98-61A88F292C4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olikot"/>
        </a:ext>
      </dgm:extLst>
    </dgm:pt>
    <dgm:pt modelId="{F5816BA8-B7A6-4A1C-8E2E-1DACEDCBA344}" type="pres">
      <dgm:prSet presAssocID="{21BB8009-40AB-4931-AC98-61A88F292C47}" presName="spaceRect" presStyleCnt="0"/>
      <dgm:spPr/>
    </dgm:pt>
    <dgm:pt modelId="{C025ACE6-75FB-4A50-8ABC-50B33B3BCB34}" type="pres">
      <dgm:prSet presAssocID="{21BB8009-40AB-4931-AC98-61A88F292C47}" presName="textRect" presStyleLbl="revTx" presStyleIdx="0" presStyleCnt="3">
        <dgm:presLayoutVars>
          <dgm:chMax val="1"/>
          <dgm:chPref val="1"/>
        </dgm:presLayoutVars>
      </dgm:prSet>
      <dgm:spPr/>
    </dgm:pt>
    <dgm:pt modelId="{31009E1A-BF33-45B2-9A91-DA66CB0A1263}" type="pres">
      <dgm:prSet presAssocID="{56B8948D-0A71-428F-BF15-C8A049432B35}" presName="sibTrans" presStyleCnt="0"/>
      <dgm:spPr/>
    </dgm:pt>
    <dgm:pt modelId="{5B61AD13-8D70-4E55-9D12-D770F38B6ACC}" type="pres">
      <dgm:prSet presAssocID="{3FFB4905-C62A-4017-B670-067038A6E9A2}" presName="compNode" presStyleCnt="0"/>
      <dgm:spPr/>
    </dgm:pt>
    <dgm:pt modelId="{7B225BC2-6427-4632-8A8B-3D133F0AC6FC}" type="pres">
      <dgm:prSet presAssocID="{3FFB4905-C62A-4017-B670-067038A6E9A2}" presName="iconBgRect" presStyleLbl="bgShp" presStyleIdx="1" presStyleCnt="3"/>
      <dgm:spPr/>
    </dgm:pt>
    <dgm:pt modelId="{897BC082-FC78-4A56-BF4A-084EC0D488D1}" type="pres">
      <dgm:prSet presAssocID="{3FFB4905-C62A-4017-B670-067038A6E9A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evil Face Outline"/>
        </a:ext>
      </dgm:extLst>
    </dgm:pt>
    <dgm:pt modelId="{7B2E47BB-3155-4D37-8D5F-BC9D75E031AD}" type="pres">
      <dgm:prSet presAssocID="{3FFB4905-C62A-4017-B670-067038A6E9A2}" presName="spaceRect" presStyleCnt="0"/>
      <dgm:spPr/>
    </dgm:pt>
    <dgm:pt modelId="{1959C0DB-350B-42F7-8F66-65205C54563B}" type="pres">
      <dgm:prSet presAssocID="{3FFB4905-C62A-4017-B670-067038A6E9A2}" presName="textRect" presStyleLbl="revTx" presStyleIdx="1" presStyleCnt="3">
        <dgm:presLayoutVars>
          <dgm:chMax val="1"/>
          <dgm:chPref val="1"/>
        </dgm:presLayoutVars>
      </dgm:prSet>
      <dgm:spPr/>
    </dgm:pt>
    <dgm:pt modelId="{45831436-50BF-4F8D-AB09-DA029EA063F8}" type="pres">
      <dgm:prSet presAssocID="{97FAAADA-D448-4581-A346-BFBD1A149C32}" presName="sibTrans" presStyleCnt="0"/>
      <dgm:spPr/>
    </dgm:pt>
    <dgm:pt modelId="{8B3530C3-F126-452E-AAEE-7CBBF5639539}" type="pres">
      <dgm:prSet presAssocID="{43AA5D11-9501-4A24-B55A-89DB00A500E3}" presName="compNode" presStyleCnt="0"/>
      <dgm:spPr/>
    </dgm:pt>
    <dgm:pt modelId="{7ED13AAA-D2AF-4F19-84EF-E548DBCCC5E0}" type="pres">
      <dgm:prSet presAssocID="{43AA5D11-9501-4A24-B55A-89DB00A500E3}" presName="iconBgRect" presStyleLbl="bgShp" presStyleIdx="2" presStyleCnt="3"/>
      <dgm:spPr/>
    </dgm:pt>
    <dgm:pt modelId="{A1FB0134-0ABE-4B66-8A1D-BC73CE676F43}" type="pres">
      <dgm:prSet presAssocID="{43AA5D11-9501-4A24-B55A-89DB00A500E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Kysymykset"/>
        </a:ext>
      </dgm:extLst>
    </dgm:pt>
    <dgm:pt modelId="{9B8F37F0-F9B6-4953-BB6E-3FDFD50B5EA4}" type="pres">
      <dgm:prSet presAssocID="{43AA5D11-9501-4A24-B55A-89DB00A500E3}" presName="spaceRect" presStyleCnt="0"/>
      <dgm:spPr/>
    </dgm:pt>
    <dgm:pt modelId="{46163B16-A33D-4DF4-9094-EF7B9EE36BCC}" type="pres">
      <dgm:prSet presAssocID="{43AA5D11-9501-4A24-B55A-89DB00A500E3}" presName="textRect" presStyleLbl="revTx" presStyleIdx="2" presStyleCnt="3">
        <dgm:presLayoutVars>
          <dgm:chMax val="1"/>
          <dgm:chPref val="1"/>
        </dgm:presLayoutVars>
      </dgm:prSet>
      <dgm:spPr/>
    </dgm:pt>
  </dgm:ptLst>
  <dgm:cxnLst>
    <dgm:cxn modelId="{5DE3B62A-2253-46D5-A160-09F9E4B59DBA}" srcId="{8334984C-7AC7-445B-B6A9-6A4428DDEB36}" destId="{3FFB4905-C62A-4017-B670-067038A6E9A2}" srcOrd="1" destOrd="0" parTransId="{87CEF5A7-8FB5-4D1A-9666-0A6C46BCC43B}" sibTransId="{97FAAADA-D448-4581-A346-BFBD1A149C32}"/>
    <dgm:cxn modelId="{F618072B-EB48-42E5-90DD-DEDE4E328E5D}" type="presOf" srcId="{43AA5D11-9501-4A24-B55A-89DB00A500E3}" destId="{46163B16-A33D-4DF4-9094-EF7B9EE36BCC}" srcOrd="0" destOrd="0" presId="urn:microsoft.com/office/officeart/2018/5/layout/IconCircleLabelList"/>
    <dgm:cxn modelId="{FE989445-91D8-4A32-8F89-288C76E2C6F4}" srcId="{8334984C-7AC7-445B-B6A9-6A4428DDEB36}" destId="{43AA5D11-9501-4A24-B55A-89DB00A500E3}" srcOrd="2" destOrd="0" parTransId="{AAE62567-0AC9-4630-AD38-A0A178B90230}" sibTransId="{497727BA-57A4-4A45-AD2A-B2D4C7A47EE6}"/>
    <dgm:cxn modelId="{A98AEE45-518F-4104-97F7-B7F89245C850}" srcId="{8334984C-7AC7-445B-B6A9-6A4428DDEB36}" destId="{21BB8009-40AB-4931-AC98-61A88F292C47}" srcOrd="0" destOrd="0" parTransId="{8979A4C6-7D8E-4AE4-8EE2-B1F5D59F9C45}" sibTransId="{56B8948D-0A71-428F-BF15-C8A049432B35}"/>
    <dgm:cxn modelId="{A4B3AD98-44FE-46C4-9638-3F95E9CA0DE8}" type="presOf" srcId="{21BB8009-40AB-4931-AC98-61A88F292C47}" destId="{C025ACE6-75FB-4A50-8ABC-50B33B3BCB34}" srcOrd="0" destOrd="0" presId="urn:microsoft.com/office/officeart/2018/5/layout/IconCircleLabelList"/>
    <dgm:cxn modelId="{7E6390D3-9B9F-4B32-944B-639E8E47C012}" type="presOf" srcId="{3FFB4905-C62A-4017-B670-067038A6E9A2}" destId="{1959C0DB-350B-42F7-8F66-65205C54563B}" srcOrd="0" destOrd="0" presId="urn:microsoft.com/office/officeart/2018/5/layout/IconCircleLabelList"/>
    <dgm:cxn modelId="{9F440AFB-3C6D-46E6-8AC9-93003C7D5AB0}" type="presOf" srcId="{8334984C-7AC7-445B-B6A9-6A4428DDEB36}" destId="{412C00C6-F99A-450C-B890-D64B7D8E8FB3}" srcOrd="0" destOrd="0" presId="urn:microsoft.com/office/officeart/2018/5/layout/IconCircleLabelList"/>
    <dgm:cxn modelId="{6692E055-FEC0-464A-8636-1223796A493E}" type="presParOf" srcId="{412C00C6-F99A-450C-B890-D64B7D8E8FB3}" destId="{C011A276-BF79-48E9-AFFD-5551966681EF}" srcOrd="0" destOrd="0" presId="urn:microsoft.com/office/officeart/2018/5/layout/IconCircleLabelList"/>
    <dgm:cxn modelId="{CAEA162C-4699-4DAC-9E0D-CC988C5BA168}" type="presParOf" srcId="{C011A276-BF79-48E9-AFFD-5551966681EF}" destId="{F0A8E7B5-5135-497C-86BF-E874D08582F6}" srcOrd="0" destOrd="0" presId="urn:microsoft.com/office/officeart/2018/5/layout/IconCircleLabelList"/>
    <dgm:cxn modelId="{839EBCCF-29AA-4721-9A22-0CDF7FB901BD}" type="presParOf" srcId="{C011A276-BF79-48E9-AFFD-5551966681EF}" destId="{7E06605D-44CC-47D0-A172-4BF944BD32C1}" srcOrd="1" destOrd="0" presId="urn:microsoft.com/office/officeart/2018/5/layout/IconCircleLabelList"/>
    <dgm:cxn modelId="{BB850E5F-5125-41E3-9E13-5A76C4169DD4}" type="presParOf" srcId="{C011A276-BF79-48E9-AFFD-5551966681EF}" destId="{F5816BA8-B7A6-4A1C-8E2E-1DACEDCBA344}" srcOrd="2" destOrd="0" presId="urn:microsoft.com/office/officeart/2018/5/layout/IconCircleLabelList"/>
    <dgm:cxn modelId="{25CDE6DC-351A-4739-9AD4-89C0D8ACB777}" type="presParOf" srcId="{C011A276-BF79-48E9-AFFD-5551966681EF}" destId="{C025ACE6-75FB-4A50-8ABC-50B33B3BCB34}" srcOrd="3" destOrd="0" presId="urn:microsoft.com/office/officeart/2018/5/layout/IconCircleLabelList"/>
    <dgm:cxn modelId="{50786029-D2FB-411A-A33A-1C659DE75204}" type="presParOf" srcId="{412C00C6-F99A-450C-B890-D64B7D8E8FB3}" destId="{31009E1A-BF33-45B2-9A91-DA66CB0A1263}" srcOrd="1" destOrd="0" presId="urn:microsoft.com/office/officeart/2018/5/layout/IconCircleLabelList"/>
    <dgm:cxn modelId="{EE0EFF57-06A0-44D7-BF45-D5A97C547993}" type="presParOf" srcId="{412C00C6-F99A-450C-B890-D64B7D8E8FB3}" destId="{5B61AD13-8D70-4E55-9D12-D770F38B6ACC}" srcOrd="2" destOrd="0" presId="urn:microsoft.com/office/officeart/2018/5/layout/IconCircleLabelList"/>
    <dgm:cxn modelId="{96200ABA-AD43-4193-B176-506727A71564}" type="presParOf" srcId="{5B61AD13-8D70-4E55-9D12-D770F38B6ACC}" destId="{7B225BC2-6427-4632-8A8B-3D133F0AC6FC}" srcOrd="0" destOrd="0" presId="urn:microsoft.com/office/officeart/2018/5/layout/IconCircleLabelList"/>
    <dgm:cxn modelId="{060AC42E-60AD-4818-80D8-16523A8BB540}" type="presParOf" srcId="{5B61AD13-8D70-4E55-9D12-D770F38B6ACC}" destId="{897BC082-FC78-4A56-BF4A-084EC0D488D1}" srcOrd="1" destOrd="0" presId="urn:microsoft.com/office/officeart/2018/5/layout/IconCircleLabelList"/>
    <dgm:cxn modelId="{94BF3728-3BEF-4350-8956-939E9A2281C7}" type="presParOf" srcId="{5B61AD13-8D70-4E55-9D12-D770F38B6ACC}" destId="{7B2E47BB-3155-4D37-8D5F-BC9D75E031AD}" srcOrd="2" destOrd="0" presId="urn:microsoft.com/office/officeart/2018/5/layout/IconCircleLabelList"/>
    <dgm:cxn modelId="{5D25B625-3DB9-423D-906A-5F71111B9F96}" type="presParOf" srcId="{5B61AD13-8D70-4E55-9D12-D770F38B6ACC}" destId="{1959C0DB-350B-42F7-8F66-65205C54563B}" srcOrd="3" destOrd="0" presId="urn:microsoft.com/office/officeart/2018/5/layout/IconCircleLabelList"/>
    <dgm:cxn modelId="{6BA5179A-BF39-4092-8B3C-79634917FB0C}" type="presParOf" srcId="{412C00C6-F99A-450C-B890-D64B7D8E8FB3}" destId="{45831436-50BF-4F8D-AB09-DA029EA063F8}" srcOrd="3" destOrd="0" presId="urn:microsoft.com/office/officeart/2018/5/layout/IconCircleLabelList"/>
    <dgm:cxn modelId="{74019936-394C-4567-B270-762C7F857B0E}" type="presParOf" srcId="{412C00C6-F99A-450C-B890-D64B7D8E8FB3}" destId="{8B3530C3-F126-452E-AAEE-7CBBF5639539}" srcOrd="4" destOrd="0" presId="urn:microsoft.com/office/officeart/2018/5/layout/IconCircleLabelList"/>
    <dgm:cxn modelId="{E7D36288-F7A5-4F69-9C33-4C5B9F6DB538}" type="presParOf" srcId="{8B3530C3-F126-452E-AAEE-7CBBF5639539}" destId="{7ED13AAA-D2AF-4F19-84EF-E548DBCCC5E0}" srcOrd="0" destOrd="0" presId="urn:microsoft.com/office/officeart/2018/5/layout/IconCircleLabelList"/>
    <dgm:cxn modelId="{96D8B7D5-314B-4B5E-B6D0-4F3310B9CBEF}" type="presParOf" srcId="{8B3530C3-F126-452E-AAEE-7CBBF5639539}" destId="{A1FB0134-0ABE-4B66-8A1D-BC73CE676F43}" srcOrd="1" destOrd="0" presId="urn:microsoft.com/office/officeart/2018/5/layout/IconCircleLabelList"/>
    <dgm:cxn modelId="{833E580E-D3E0-4121-9780-2AAE51D47BB9}" type="presParOf" srcId="{8B3530C3-F126-452E-AAEE-7CBBF5639539}" destId="{9B8F37F0-F9B6-4953-BB6E-3FDFD50B5EA4}" srcOrd="2" destOrd="0" presId="urn:microsoft.com/office/officeart/2018/5/layout/IconCircleLabelList"/>
    <dgm:cxn modelId="{2EC6B2E3-7A37-4B85-97B3-218E40C553DF}" type="presParOf" srcId="{8B3530C3-F126-452E-AAEE-7CBBF5639539}" destId="{46163B16-A33D-4DF4-9094-EF7B9EE36BCC}"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5F97BB4-D98B-4159-9772-036D11F091E9}"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D50F8AAE-BEE7-462F-9150-5FA7D271773A}">
      <dgm:prSet/>
      <dgm:spPr/>
      <dgm:t>
        <a:bodyPr/>
        <a:lstStyle/>
        <a:p>
          <a:r>
            <a:rPr lang="en-US"/>
            <a:t>Pääs</a:t>
          </a:r>
          <a:r>
            <a:rPr lang="fi-FI"/>
            <a:t>etkö/päästätkö</a:t>
          </a:r>
          <a:r>
            <a:rPr lang="en-US"/>
            <a:t> mukaan siksi, että </a:t>
          </a:r>
          <a:r>
            <a:rPr lang="fi-FI"/>
            <a:t>oli pakko </a:t>
          </a:r>
          <a:r>
            <a:rPr lang="en-US"/>
            <a:t>?</a:t>
          </a:r>
        </a:p>
      </dgm:t>
    </dgm:pt>
    <dgm:pt modelId="{ED5DB1D0-E3AB-4669-8B85-8942688C7082}" type="parTrans" cxnId="{727696B2-11B2-4719-ABBE-D56567B0436F}">
      <dgm:prSet/>
      <dgm:spPr/>
      <dgm:t>
        <a:bodyPr/>
        <a:lstStyle/>
        <a:p>
          <a:endParaRPr lang="en-US"/>
        </a:p>
      </dgm:t>
    </dgm:pt>
    <dgm:pt modelId="{6D675172-B1C0-41C7-940C-B819C8F138C4}" type="sibTrans" cxnId="{727696B2-11B2-4719-ABBE-D56567B0436F}">
      <dgm:prSet/>
      <dgm:spPr/>
      <dgm:t>
        <a:bodyPr/>
        <a:lstStyle/>
        <a:p>
          <a:endParaRPr lang="en-US"/>
        </a:p>
      </dgm:t>
    </dgm:pt>
    <dgm:pt modelId="{FCBC1E11-AA70-4264-9385-E1B7DFD19A37}">
      <dgm:prSet/>
      <dgm:spPr/>
      <dgm:t>
        <a:bodyPr/>
        <a:lstStyle/>
        <a:p>
          <a:r>
            <a:rPr lang="en-US"/>
            <a:t>Miten jaat roolit, vastuut ja odotukset?</a:t>
          </a:r>
        </a:p>
      </dgm:t>
    </dgm:pt>
    <dgm:pt modelId="{6BB543C7-B951-47DA-9439-93A245F38BCA}" type="parTrans" cxnId="{37545DBA-3B4B-451F-B312-5E0ABC788695}">
      <dgm:prSet/>
      <dgm:spPr/>
      <dgm:t>
        <a:bodyPr/>
        <a:lstStyle/>
        <a:p>
          <a:endParaRPr lang="en-US"/>
        </a:p>
      </dgm:t>
    </dgm:pt>
    <dgm:pt modelId="{60961E40-D974-4DD1-B528-F1B2413A3A0A}" type="sibTrans" cxnId="{37545DBA-3B4B-451F-B312-5E0ABC788695}">
      <dgm:prSet/>
      <dgm:spPr/>
      <dgm:t>
        <a:bodyPr/>
        <a:lstStyle/>
        <a:p>
          <a:endParaRPr lang="en-US"/>
        </a:p>
      </dgm:t>
    </dgm:pt>
    <dgm:pt modelId="{069697A0-AB08-4AC2-9C19-15DA083BFD68}">
      <dgm:prSet/>
      <dgm:spPr/>
      <dgm:t>
        <a:bodyPr/>
        <a:lstStyle/>
        <a:p>
          <a:r>
            <a:rPr lang="en-US"/>
            <a:t>Mitä hyvässä kumppanuudessa tapahtuu?</a:t>
          </a:r>
        </a:p>
      </dgm:t>
    </dgm:pt>
    <dgm:pt modelId="{1F131463-DABB-44DE-BC30-16C594CB7E7C}" type="parTrans" cxnId="{6B84113E-0EDA-4E62-BC83-383B722C16F7}">
      <dgm:prSet/>
      <dgm:spPr/>
      <dgm:t>
        <a:bodyPr/>
        <a:lstStyle/>
        <a:p>
          <a:endParaRPr lang="en-US"/>
        </a:p>
      </dgm:t>
    </dgm:pt>
    <dgm:pt modelId="{A85CD3EE-9335-4F85-8378-AEC9EBAB0939}" type="sibTrans" cxnId="{6B84113E-0EDA-4E62-BC83-383B722C16F7}">
      <dgm:prSet/>
      <dgm:spPr/>
      <dgm:t>
        <a:bodyPr/>
        <a:lstStyle/>
        <a:p>
          <a:endParaRPr lang="en-US"/>
        </a:p>
      </dgm:t>
    </dgm:pt>
    <dgm:pt modelId="{E8FD43AE-8E71-4D5B-B33B-065A741389FB}">
      <dgm:prSet/>
      <dgm:spPr/>
      <dgm:t>
        <a:bodyPr/>
        <a:lstStyle/>
        <a:p>
          <a:r>
            <a:rPr lang="fi-FI"/>
            <a:t>Dialogisuus vai monologinen dialogi?</a:t>
          </a:r>
          <a:endParaRPr lang="en-US"/>
        </a:p>
      </dgm:t>
    </dgm:pt>
    <dgm:pt modelId="{90DB3352-2F90-46BA-B521-D1565CC72B36}" type="parTrans" cxnId="{C3DCF25A-CC15-4545-B69C-2885D9855958}">
      <dgm:prSet/>
      <dgm:spPr/>
      <dgm:t>
        <a:bodyPr/>
        <a:lstStyle/>
        <a:p>
          <a:endParaRPr lang="en-US"/>
        </a:p>
      </dgm:t>
    </dgm:pt>
    <dgm:pt modelId="{7D33E5E9-90AB-4A01-894A-06A85FE6AB67}" type="sibTrans" cxnId="{C3DCF25A-CC15-4545-B69C-2885D9855958}">
      <dgm:prSet/>
      <dgm:spPr/>
      <dgm:t>
        <a:bodyPr/>
        <a:lstStyle/>
        <a:p>
          <a:endParaRPr lang="en-US"/>
        </a:p>
      </dgm:t>
    </dgm:pt>
    <dgm:pt modelId="{F30C3B06-7D19-4C2F-A5A7-3F3D4510E454}" type="pres">
      <dgm:prSet presAssocID="{65F97BB4-D98B-4159-9772-036D11F091E9}" presName="outerComposite" presStyleCnt="0">
        <dgm:presLayoutVars>
          <dgm:chMax val="5"/>
          <dgm:dir/>
          <dgm:resizeHandles val="exact"/>
        </dgm:presLayoutVars>
      </dgm:prSet>
      <dgm:spPr/>
    </dgm:pt>
    <dgm:pt modelId="{B501720A-1A63-401F-980B-11A1E74D74EE}" type="pres">
      <dgm:prSet presAssocID="{65F97BB4-D98B-4159-9772-036D11F091E9}" presName="dummyMaxCanvas" presStyleCnt="0">
        <dgm:presLayoutVars/>
      </dgm:prSet>
      <dgm:spPr/>
    </dgm:pt>
    <dgm:pt modelId="{9A056277-8990-4B2C-BB4A-B2EBDE291F3A}" type="pres">
      <dgm:prSet presAssocID="{65F97BB4-D98B-4159-9772-036D11F091E9}" presName="FourNodes_1" presStyleLbl="node1" presStyleIdx="0" presStyleCnt="4">
        <dgm:presLayoutVars>
          <dgm:bulletEnabled val="1"/>
        </dgm:presLayoutVars>
      </dgm:prSet>
      <dgm:spPr/>
    </dgm:pt>
    <dgm:pt modelId="{6C3F9254-197F-47C3-9832-83CBAD470F1F}" type="pres">
      <dgm:prSet presAssocID="{65F97BB4-D98B-4159-9772-036D11F091E9}" presName="FourNodes_2" presStyleLbl="node1" presStyleIdx="1" presStyleCnt="4">
        <dgm:presLayoutVars>
          <dgm:bulletEnabled val="1"/>
        </dgm:presLayoutVars>
      </dgm:prSet>
      <dgm:spPr/>
    </dgm:pt>
    <dgm:pt modelId="{AE2ABC91-761E-4DD1-8397-C46DFA7FE49F}" type="pres">
      <dgm:prSet presAssocID="{65F97BB4-D98B-4159-9772-036D11F091E9}" presName="FourNodes_3" presStyleLbl="node1" presStyleIdx="2" presStyleCnt="4">
        <dgm:presLayoutVars>
          <dgm:bulletEnabled val="1"/>
        </dgm:presLayoutVars>
      </dgm:prSet>
      <dgm:spPr/>
    </dgm:pt>
    <dgm:pt modelId="{CE64AC87-CC60-464F-8AC8-030D9E6AE647}" type="pres">
      <dgm:prSet presAssocID="{65F97BB4-D98B-4159-9772-036D11F091E9}" presName="FourNodes_4" presStyleLbl="node1" presStyleIdx="3" presStyleCnt="4">
        <dgm:presLayoutVars>
          <dgm:bulletEnabled val="1"/>
        </dgm:presLayoutVars>
      </dgm:prSet>
      <dgm:spPr/>
    </dgm:pt>
    <dgm:pt modelId="{32B38F5E-5FD2-46E4-97E3-06A027DF0CD8}" type="pres">
      <dgm:prSet presAssocID="{65F97BB4-D98B-4159-9772-036D11F091E9}" presName="FourConn_1-2" presStyleLbl="fgAccFollowNode1" presStyleIdx="0" presStyleCnt="3">
        <dgm:presLayoutVars>
          <dgm:bulletEnabled val="1"/>
        </dgm:presLayoutVars>
      </dgm:prSet>
      <dgm:spPr/>
    </dgm:pt>
    <dgm:pt modelId="{72B7AD3A-45C1-43C3-97E2-7E405B8445F9}" type="pres">
      <dgm:prSet presAssocID="{65F97BB4-D98B-4159-9772-036D11F091E9}" presName="FourConn_2-3" presStyleLbl="fgAccFollowNode1" presStyleIdx="1" presStyleCnt="3">
        <dgm:presLayoutVars>
          <dgm:bulletEnabled val="1"/>
        </dgm:presLayoutVars>
      </dgm:prSet>
      <dgm:spPr/>
    </dgm:pt>
    <dgm:pt modelId="{01B3EA08-BF4D-4701-8B89-BCB75913B618}" type="pres">
      <dgm:prSet presAssocID="{65F97BB4-D98B-4159-9772-036D11F091E9}" presName="FourConn_3-4" presStyleLbl="fgAccFollowNode1" presStyleIdx="2" presStyleCnt="3">
        <dgm:presLayoutVars>
          <dgm:bulletEnabled val="1"/>
        </dgm:presLayoutVars>
      </dgm:prSet>
      <dgm:spPr/>
    </dgm:pt>
    <dgm:pt modelId="{71AEC5BD-6698-4316-8A0F-391EF65CF617}" type="pres">
      <dgm:prSet presAssocID="{65F97BB4-D98B-4159-9772-036D11F091E9}" presName="FourNodes_1_text" presStyleLbl="node1" presStyleIdx="3" presStyleCnt="4">
        <dgm:presLayoutVars>
          <dgm:bulletEnabled val="1"/>
        </dgm:presLayoutVars>
      </dgm:prSet>
      <dgm:spPr/>
    </dgm:pt>
    <dgm:pt modelId="{CF494572-2B1F-4404-8E6D-6A568A5A6837}" type="pres">
      <dgm:prSet presAssocID="{65F97BB4-D98B-4159-9772-036D11F091E9}" presName="FourNodes_2_text" presStyleLbl="node1" presStyleIdx="3" presStyleCnt="4">
        <dgm:presLayoutVars>
          <dgm:bulletEnabled val="1"/>
        </dgm:presLayoutVars>
      </dgm:prSet>
      <dgm:spPr/>
    </dgm:pt>
    <dgm:pt modelId="{43D01566-7B61-4AB4-8C99-5D06565B6B89}" type="pres">
      <dgm:prSet presAssocID="{65F97BB4-D98B-4159-9772-036D11F091E9}" presName="FourNodes_3_text" presStyleLbl="node1" presStyleIdx="3" presStyleCnt="4">
        <dgm:presLayoutVars>
          <dgm:bulletEnabled val="1"/>
        </dgm:presLayoutVars>
      </dgm:prSet>
      <dgm:spPr/>
    </dgm:pt>
    <dgm:pt modelId="{ACE0DD9B-6ADF-436E-8BBB-99ADA7233564}" type="pres">
      <dgm:prSet presAssocID="{65F97BB4-D98B-4159-9772-036D11F091E9}" presName="FourNodes_4_text" presStyleLbl="node1" presStyleIdx="3" presStyleCnt="4">
        <dgm:presLayoutVars>
          <dgm:bulletEnabled val="1"/>
        </dgm:presLayoutVars>
      </dgm:prSet>
      <dgm:spPr/>
    </dgm:pt>
  </dgm:ptLst>
  <dgm:cxnLst>
    <dgm:cxn modelId="{36889402-FF63-4C6B-9B27-1EB7AF64CB59}" type="presOf" srcId="{A85CD3EE-9335-4F85-8378-AEC9EBAB0939}" destId="{01B3EA08-BF4D-4701-8B89-BCB75913B618}" srcOrd="0" destOrd="0" presId="urn:microsoft.com/office/officeart/2005/8/layout/vProcess5"/>
    <dgm:cxn modelId="{55F6B40B-3FC2-41B5-82D4-AC0CE6A66704}" type="presOf" srcId="{60961E40-D974-4DD1-B528-F1B2413A3A0A}" destId="{72B7AD3A-45C1-43C3-97E2-7E405B8445F9}" srcOrd="0" destOrd="0" presId="urn:microsoft.com/office/officeart/2005/8/layout/vProcess5"/>
    <dgm:cxn modelId="{2570FE3A-4D91-422F-AA0B-FE95CFED18E0}" type="presOf" srcId="{069697A0-AB08-4AC2-9C19-15DA083BFD68}" destId="{AE2ABC91-761E-4DD1-8397-C46DFA7FE49F}" srcOrd="0" destOrd="0" presId="urn:microsoft.com/office/officeart/2005/8/layout/vProcess5"/>
    <dgm:cxn modelId="{6B84113E-0EDA-4E62-BC83-383B722C16F7}" srcId="{65F97BB4-D98B-4159-9772-036D11F091E9}" destId="{069697A0-AB08-4AC2-9C19-15DA083BFD68}" srcOrd="2" destOrd="0" parTransId="{1F131463-DABB-44DE-BC30-16C594CB7E7C}" sibTransId="{A85CD3EE-9335-4F85-8378-AEC9EBAB0939}"/>
    <dgm:cxn modelId="{0A065647-099A-4B4B-9FB6-05BB5D36C908}" type="presOf" srcId="{E8FD43AE-8E71-4D5B-B33B-065A741389FB}" destId="{CE64AC87-CC60-464F-8AC8-030D9E6AE647}" srcOrd="0" destOrd="0" presId="urn:microsoft.com/office/officeart/2005/8/layout/vProcess5"/>
    <dgm:cxn modelId="{C6FA2469-7DD5-4E95-A84A-D91430BA7B92}" type="presOf" srcId="{65F97BB4-D98B-4159-9772-036D11F091E9}" destId="{F30C3B06-7D19-4C2F-A5A7-3F3D4510E454}" srcOrd="0" destOrd="0" presId="urn:microsoft.com/office/officeart/2005/8/layout/vProcess5"/>
    <dgm:cxn modelId="{58560954-FB57-4660-B5FC-639CF0D5918F}" type="presOf" srcId="{FCBC1E11-AA70-4264-9385-E1B7DFD19A37}" destId="{CF494572-2B1F-4404-8E6D-6A568A5A6837}" srcOrd="1" destOrd="0" presId="urn:microsoft.com/office/officeart/2005/8/layout/vProcess5"/>
    <dgm:cxn modelId="{42E6EC56-15B7-4144-B911-F2318B0DD979}" type="presOf" srcId="{D50F8AAE-BEE7-462F-9150-5FA7D271773A}" destId="{9A056277-8990-4B2C-BB4A-B2EBDE291F3A}" srcOrd="0" destOrd="0" presId="urn:microsoft.com/office/officeart/2005/8/layout/vProcess5"/>
    <dgm:cxn modelId="{7CD27A7A-E3DE-451D-B820-82C0209A4022}" type="presOf" srcId="{E8FD43AE-8E71-4D5B-B33B-065A741389FB}" destId="{ACE0DD9B-6ADF-436E-8BBB-99ADA7233564}" srcOrd="1" destOrd="0" presId="urn:microsoft.com/office/officeart/2005/8/layout/vProcess5"/>
    <dgm:cxn modelId="{C3DCF25A-CC15-4545-B69C-2885D9855958}" srcId="{65F97BB4-D98B-4159-9772-036D11F091E9}" destId="{E8FD43AE-8E71-4D5B-B33B-065A741389FB}" srcOrd="3" destOrd="0" parTransId="{90DB3352-2F90-46BA-B521-D1565CC72B36}" sibTransId="{7D33E5E9-90AB-4A01-894A-06A85FE6AB67}"/>
    <dgm:cxn modelId="{727696B2-11B2-4719-ABBE-D56567B0436F}" srcId="{65F97BB4-D98B-4159-9772-036D11F091E9}" destId="{D50F8AAE-BEE7-462F-9150-5FA7D271773A}" srcOrd="0" destOrd="0" parTransId="{ED5DB1D0-E3AB-4669-8B85-8942688C7082}" sibTransId="{6D675172-B1C0-41C7-940C-B819C8F138C4}"/>
    <dgm:cxn modelId="{37545DBA-3B4B-451F-B312-5E0ABC788695}" srcId="{65F97BB4-D98B-4159-9772-036D11F091E9}" destId="{FCBC1E11-AA70-4264-9385-E1B7DFD19A37}" srcOrd="1" destOrd="0" parTransId="{6BB543C7-B951-47DA-9439-93A245F38BCA}" sibTransId="{60961E40-D974-4DD1-B528-F1B2413A3A0A}"/>
    <dgm:cxn modelId="{833475BB-3DFE-4391-BAFC-A728363A908E}" type="presOf" srcId="{6D675172-B1C0-41C7-940C-B819C8F138C4}" destId="{32B38F5E-5FD2-46E4-97E3-06A027DF0CD8}" srcOrd="0" destOrd="0" presId="urn:microsoft.com/office/officeart/2005/8/layout/vProcess5"/>
    <dgm:cxn modelId="{755F68BE-5E33-4614-BBD8-8166E16122A4}" type="presOf" srcId="{D50F8AAE-BEE7-462F-9150-5FA7D271773A}" destId="{71AEC5BD-6698-4316-8A0F-391EF65CF617}" srcOrd="1" destOrd="0" presId="urn:microsoft.com/office/officeart/2005/8/layout/vProcess5"/>
    <dgm:cxn modelId="{920B8BE4-EFA3-4D9D-AC6D-4AA03998D1DA}" type="presOf" srcId="{FCBC1E11-AA70-4264-9385-E1B7DFD19A37}" destId="{6C3F9254-197F-47C3-9832-83CBAD470F1F}" srcOrd="0" destOrd="0" presId="urn:microsoft.com/office/officeart/2005/8/layout/vProcess5"/>
    <dgm:cxn modelId="{09D730F9-73D4-4FAB-B4CE-396637BE662B}" type="presOf" srcId="{069697A0-AB08-4AC2-9C19-15DA083BFD68}" destId="{43D01566-7B61-4AB4-8C99-5D06565B6B89}" srcOrd="1" destOrd="0" presId="urn:microsoft.com/office/officeart/2005/8/layout/vProcess5"/>
    <dgm:cxn modelId="{651C28A9-DD65-462A-8051-DC0F588D4928}" type="presParOf" srcId="{F30C3B06-7D19-4C2F-A5A7-3F3D4510E454}" destId="{B501720A-1A63-401F-980B-11A1E74D74EE}" srcOrd="0" destOrd="0" presId="urn:microsoft.com/office/officeart/2005/8/layout/vProcess5"/>
    <dgm:cxn modelId="{64350B91-42DA-436B-9436-352F21AE57C4}" type="presParOf" srcId="{F30C3B06-7D19-4C2F-A5A7-3F3D4510E454}" destId="{9A056277-8990-4B2C-BB4A-B2EBDE291F3A}" srcOrd="1" destOrd="0" presId="urn:microsoft.com/office/officeart/2005/8/layout/vProcess5"/>
    <dgm:cxn modelId="{7D9FAC5D-CEEF-4F61-9BB9-657DED561167}" type="presParOf" srcId="{F30C3B06-7D19-4C2F-A5A7-3F3D4510E454}" destId="{6C3F9254-197F-47C3-9832-83CBAD470F1F}" srcOrd="2" destOrd="0" presId="urn:microsoft.com/office/officeart/2005/8/layout/vProcess5"/>
    <dgm:cxn modelId="{7B2EEDE5-D53B-4674-8AFA-5E35DD88A4D7}" type="presParOf" srcId="{F30C3B06-7D19-4C2F-A5A7-3F3D4510E454}" destId="{AE2ABC91-761E-4DD1-8397-C46DFA7FE49F}" srcOrd="3" destOrd="0" presId="urn:microsoft.com/office/officeart/2005/8/layout/vProcess5"/>
    <dgm:cxn modelId="{B6F94766-0298-4DD5-A921-ED54688E07B3}" type="presParOf" srcId="{F30C3B06-7D19-4C2F-A5A7-3F3D4510E454}" destId="{CE64AC87-CC60-464F-8AC8-030D9E6AE647}" srcOrd="4" destOrd="0" presId="urn:microsoft.com/office/officeart/2005/8/layout/vProcess5"/>
    <dgm:cxn modelId="{381DCB74-13C8-4E47-A57C-EF7B074227DF}" type="presParOf" srcId="{F30C3B06-7D19-4C2F-A5A7-3F3D4510E454}" destId="{32B38F5E-5FD2-46E4-97E3-06A027DF0CD8}" srcOrd="5" destOrd="0" presId="urn:microsoft.com/office/officeart/2005/8/layout/vProcess5"/>
    <dgm:cxn modelId="{CF4C1D4E-3800-47C9-B5ED-37F200CC38B5}" type="presParOf" srcId="{F30C3B06-7D19-4C2F-A5A7-3F3D4510E454}" destId="{72B7AD3A-45C1-43C3-97E2-7E405B8445F9}" srcOrd="6" destOrd="0" presId="urn:microsoft.com/office/officeart/2005/8/layout/vProcess5"/>
    <dgm:cxn modelId="{6A5B51EE-7153-490C-B187-0D9699F0BBBD}" type="presParOf" srcId="{F30C3B06-7D19-4C2F-A5A7-3F3D4510E454}" destId="{01B3EA08-BF4D-4701-8B89-BCB75913B618}" srcOrd="7" destOrd="0" presId="urn:microsoft.com/office/officeart/2005/8/layout/vProcess5"/>
    <dgm:cxn modelId="{BEFD0EA8-8080-4B15-BD21-35D35C1C381A}" type="presParOf" srcId="{F30C3B06-7D19-4C2F-A5A7-3F3D4510E454}" destId="{71AEC5BD-6698-4316-8A0F-391EF65CF617}" srcOrd="8" destOrd="0" presId="urn:microsoft.com/office/officeart/2005/8/layout/vProcess5"/>
    <dgm:cxn modelId="{AFD8888A-AF61-4D2A-B415-C1FB5A6A349A}" type="presParOf" srcId="{F30C3B06-7D19-4C2F-A5A7-3F3D4510E454}" destId="{CF494572-2B1F-4404-8E6D-6A568A5A6837}" srcOrd="9" destOrd="0" presId="urn:microsoft.com/office/officeart/2005/8/layout/vProcess5"/>
    <dgm:cxn modelId="{D5D84F9B-D9F5-46F8-9176-56AEE2142FFA}" type="presParOf" srcId="{F30C3B06-7D19-4C2F-A5A7-3F3D4510E454}" destId="{43D01566-7B61-4AB4-8C99-5D06565B6B89}" srcOrd="10" destOrd="0" presId="urn:microsoft.com/office/officeart/2005/8/layout/vProcess5"/>
    <dgm:cxn modelId="{B8598B75-A48A-46A8-A3CD-C26F6E0F2752}" type="presParOf" srcId="{F30C3B06-7D19-4C2F-A5A7-3F3D4510E454}" destId="{ACE0DD9B-6ADF-436E-8BBB-99ADA723356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C7BC3BF-C4FE-4271-ACEA-72DE3CA214E0}"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5C8B5ED8-AF33-4590-8AB3-FF5F1C9B7247}">
      <dgm:prSet/>
      <dgm:spPr/>
      <dgm:t>
        <a:bodyPr/>
        <a:lstStyle/>
        <a:p>
          <a:r>
            <a:rPr lang="en-US"/>
            <a:t>Luottamus ja läpinäkyvyys</a:t>
          </a:r>
        </a:p>
      </dgm:t>
    </dgm:pt>
    <dgm:pt modelId="{7484A017-6182-49AC-BC75-ADBA7CB9CF5C}" type="parTrans" cxnId="{B7765B49-9DA9-4FB5-A24C-80E7C3994CD7}">
      <dgm:prSet/>
      <dgm:spPr/>
      <dgm:t>
        <a:bodyPr/>
        <a:lstStyle/>
        <a:p>
          <a:endParaRPr lang="en-US"/>
        </a:p>
      </dgm:t>
    </dgm:pt>
    <dgm:pt modelId="{20FD63A7-448D-43DD-BDCB-DC06FD6870FE}" type="sibTrans" cxnId="{B7765B49-9DA9-4FB5-A24C-80E7C3994CD7}">
      <dgm:prSet/>
      <dgm:spPr/>
      <dgm:t>
        <a:bodyPr/>
        <a:lstStyle/>
        <a:p>
          <a:endParaRPr lang="en-US"/>
        </a:p>
      </dgm:t>
    </dgm:pt>
    <dgm:pt modelId="{FB4702B8-049B-489E-B10C-B2B3F56587D1}">
      <dgm:prSet/>
      <dgm:spPr/>
      <dgm:t>
        <a:bodyPr/>
        <a:lstStyle/>
        <a:p>
          <a:r>
            <a:rPr lang="en-US"/>
            <a:t>Yhteinen suunta</a:t>
          </a:r>
        </a:p>
      </dgm:t>
    </dgm:pt>
    <dgm:pt modelId="{6693CB20-7797-45C8-A745-82564186A185}" type="parTrans" cxnId="{F627E8F1-956F-4125-B0EF-C51C75EE1F5A}">
      <dgm:prSet/>
      <dgm:spPr/>
      <dgm:t>
        <a:bodyPr/>
        <a:lstStyle/>
        <a:p>
          <a:endParaRPr lang="en-US"/>
        </a:p>
      </dgm:t>
    </dgm:pt>
    <dgm:pt modelId="{7EFDBFEB-E08D-48B4-802A-F67E59545DCA}" type="sibTrans" cxnId="{F627E8F1-956F-4125-B0EF-C51C75EE1F5A}">
      <dgm:prSet/>
      <dgm:spPr/>
      <dgm:t>
        <a:bodyPr/>
        <a:lstStyle/>
        <a:p>
          <a:endParaRPr lang="en-US"/>
        </a:p>
      </dgm:t>
    </dgm:pt>
    <dgm:pt modelId="{1958F1C3-030F-4264-8AAD-415CD81A30E8}">
      <dgm:prSet/>
      <dgm:spPr/>
      <dgm:t>
        <a:bodyPr/>
        <a:lstStyle/>
        <a:p>
          <a:r>
            <a:rPr lang="fi-FI"/>
            <a:t>Odotusten aukipuhuminen</a:t>
          </a:r>
          <a:endParaRPr lang="en-US"/>
        </a:p>
      </dgm:t>
    </dgm:pt>
    <dgm:pt modelId="{10C2BD3A-C904-4AD8-8FA9-3FCA95150DD0}" type="parTrans" cxnId="{F6B6C698-2EE7-42CA-9975-08037DE1892E}">
      <dgm:prSet/>
      <dgm:spPr/>
      <dgm:t>
        <a:bodyPr/>
        <a:lstStyle/>
        <a:p>
          <a:endParaRPr lang="en-US"/>
        </a:p>
      </dgm:t>
    </dgm:pt>
    <dgm:pt modelId="{3BF62CD3-F96B-4B9A-AAC4-5F6BBE38ACB6}" type="sibTrans" cxnId="{F6B6C698-2EE7-42CA-9975-08037DE1892E}">
      <dgm:prSet/>
      <dgm:spPr/>
      <dgm:t>
        <a:bodyPr/>
        <a:lstStyle/>
        <a:p>
          <a:endParaRPr lang="en-US"/>
        </a:p>
      </dgm:t>
    </dgm:pt>
    <dgm:pt modelId="{7F881504-0462-456E-A6D1-388F247F92F1}">
      <dgm:prSet/>
      <dgm:spPr/>
      <dgm:t>
        <a:bodyPr/>
        <a:lstStyle/>
        <a:p>
          <a:r>
            <a:rPr lang="en-US"/>
            <a:t>Selkeä työjako ja vuorovaikutus</a:t>
          </a:r>
        </a:p>
      </dgm:t>
    </dgm:pt>
    <dgm:pt modelId="{338F2017-B6A3-47B8-ACBB-EBAA76F307C0}" type="parTrans" cxnId="{C2BB9E1B-89EC-4235-9244-B9995A6BD5B5}">
      <dgm:prSet/>
      <dgm:spPr/>
      <dgm:t>
        <a:bodyPr/>
        <a:lstStyle/>
        <a:p>
          <a:endParaRPr lang="en-US"/>
        </a:p>
      </dgm:t>
    </dgm:pt>
    <dgm:pt modelId="{C7069C62-4132-45C7-AD17-73B52053C17F}" type="sibTrans" cxnId="{C2BB9E1B-89EC-4235-9244-B9995A6BD5B5}">
      <dgm:prSet/>
      <dgm:spPr/>
      <dgm:t>
        <a:bodyPr/>
        <a:lstStyle/>
        <a:p>
          <a:endParaRPr lang="en-US"/>
        </a:p>
      </dgm:t>
    </dgm:pt>
    <dgm:pt modelId="{10C628F4-2FB8-4D2F-AC82-663D61AF5076}">
      <dgm:prSet/>
      <dgm:spPr/>
      <dgm:t>
        <a:bodyPr/>
        <a:lstStyle/>
        <a:p>
          <a:r>
            <a:rPr lang="en-US"/>
            <a:t>Joustavuus ja yhteinen oppiminen</a:t>
          </a:r>
        </a:p>
      </dgm:t>
    </dgm:pt>
    <dgm:pt modelId="{D7904668-E8A5-4457-A6C3-2C664A19CF3D}" type="parTrans" cxnId="{7591F21E-35A1-4BDD-B5E1-66643F354203}">
      <dgm:prSet/>
      <dgm:spPr/>
      <dgm:t>
        <a:bodyPr/>
        <a:lstStyle/>
        <a:p>
          <a:endParaRPr lang="en-US"/>
        </a:p>
      </dgm:t>
    </dgm:pt>
    <dgm:pt modelId="{C3D30CC9-7BD2-41B2-86CD-EF248BC0C933}" type="sibTrans" cxnId="{7591F21E-35A1-4BDD-B5E1-66643F354203}">
      <dgm:prSet/>
      <dgm:spPr/>
      <dgm:t>
        <a:bodyPr/>
        <a:lstStyle/>
        <a:p>
          <a:endParaRPr lang="en-US"/>
        </a:p>
      </dgm:t>
    </dgm:pt>
    <dgm:pt modelId="{C769DB06-B66E-459F-8DD0-BBB49B6D2B9C}">
      <dgm:prSet/>
      <dgm:spPr/>
      <dgm:t>
        <a:bodyPr/>
        <a:lstStyle/>
        <a:p>
          <a:r>
            <a:rPr lang="fi-FI"/>
            <a:t>Dialoginen dialogi</a:t>
          </a:r>
          <a:endParaRPr lang="en-US"/>
        </a:p>
      </dgm:t>
    </dgm:pt>
    <dgm:pt modelId="{D5B4104B-1261-496F-A0FB-117F00720D0A}" type="parTrans" cxnId="{055C4F2B-314C-4A11-9F00-4DB6CE40703F}">
      <dgm:prSet/>
      <dgm:spPr/>
      <dgm:t>
        <a:bodyPr/>
        <a:lstStyle/>
        <a:p>
          <a:endParaRPr lang="en-US"/>
        </a:p>
      </dgm:t>
    </dgm:pt>
    <dgm:pt modelId="{B7D84A3A-91BA-497A-AAF3-DD1A5B83D70F}" type="sibTrans" cxnId="{055C4F2B-314C-4A11-9F00-4DB6CE40703F}">
      <dgm:prSet/>
      <dgm:spPr/>
      <dgm:t>
        <a:bodyPr/>
        <a:lstStyle/>
        <a:p>
          <a:endParaRPr lang="en-US"/>
        </a:p>
      </dgm:t>
    </dgm:pt>
    <dgm:pt modelId="{0B4FFF60-AE75-4D02-826E-D208910B03A3}">
      <dgm:prSet/>
      <dgm:spPr/>
      <dgm:t>
        <a:bodyPr/>
        <a:lstStyle/>
        <a:p>
          <a:r>
            <a:rPr lang="fi-FI"/>
            <a:t>Kulttuuritulkkaus!</a:t>
          </a:r>
          <a:endParaRPr lang="en-US"/>
        </a:p>
      </dgm:t>
    </dgm:pt>
    <dgm:pt modelId="{97E795CE-8CBA-488F-95D4-343AC2C59217}" type="parTrans" cxnId="{E8C609CC-8ABF-4BB4-AFA2-3853FBA7202D}">
      <dgm:prSet/>
      <dgm:spPr/>
      <dgm:t>
        <a:bodyPr/>
        <a:lstStyle/>
        <a:p>
          <a:endParaRPr lang="en-US"/>
        </a:p>
      </dgm:t>
    </dgm:pt>
    <dgm:pt modelId="{9ED3949E-4766-4CFE-9C61-F262E5FF91FB}" type="sibTrans" cxnId="{E8C609CC-8ABF-4BB4-AFA2-3853FBA7202D}">
      <dgm:prSet/>
      <dgm:spPr/>
      <dgm:t>
        <a:bodyPr/>
        <a:lstStyle/>
        <a:p>
          <a:endParaRPr lang="en-US"/>
        </a:p>
      </dgm:t>
    </dgm:pt>
    <dgm:pt modelId="{FCB5B132-3798-4D76-A8CD-C61ABB2BC4A9}" type="pres">
      <dgm:prSet presAssocID="{2C7BC3BF-C4FE-4271-ACEA-72DE3CA214E0}" presName="diagram" presStyleCnt="0">
        <dgm:presLayoutVars>
          <dgm:dir/>
          <dgm:resizeHandles val="exact"/>
        </dgm:presLayoutVars>
      </dgm:prSet>
      <dgm:spPr/>
    </dgm:pt>
    <dgm:pt modelId="{644B74E1-6D1F-4145-AB97-81F13293D291}" type="pres">
      <dgm:prSet presAssocID="{5C8B5ED8-AF33-4590-8AB3-FF5F1C9B7247}" presName="node" presStyleLbl="node1" presStyleIdx="0" presStyleCnt="7">
        <dgm:presLayoutVars>
          <dgm:bulletEnabled val="1"/>
        </dgm:presLayoutVars>
      </dgm:prSet>
      <dgm:spPr/>
    </dgm:pt>
    <dgm:pt modelId="{9EA5378A-8641-4F11-A1B2-CF11399B5949}" type="pres">
      <dgm:prSet presAssocID="{20FD63A7-448D-43DD-BDCB-DC06FD6870FE}" presName="sibTrans" presStyleCnt="0"/>
      <dgm:spPr/>
    </dgm:pt>
    <dgm:pt modelId="{4FE977AD-2AB8-4406-8AEC-E281BCE04496}" type="pres">
      <dgm:prSet presAssocID="{FB4702B8-049B-489E-B10C-B2B3F56587D1}" presName="node" presStyleLbl="node1" presStyleIdx="1" presStyleCnt="7">
        <dgm:presLayoutVars>
          <dgm:bulletEnabled val="1"/>
        </dgm:presLayoutVars>
      </dgm:prSet>
      <dgm:spPr/>
    </dgm:pt>
    <dgm:pt modelId="{6E1DAC53-B99C-4635-9371-3C7A3B549C54}" type="pres">
      <dgm:prSet presAssocID="{7EFDBFEB-E08D-48B4-802A-F67E59545DCA}" presName="sibTrans" presStyleCnt="0"/>
      <dgm:spPr/>
    </dgm:pt>
    <dgm:pt modelId="{8E48212D-E4CB-4ECE-961E-1B37A965A384}" type="pres">
      <dgm:prSet presAssocID="{1958F1C3-030F-4264-8AAD-415CD81A30E8}" presName="node" presStyleLbl="node1" presStyleIdx="2" presStyleCnt="7">
        <dgm:presLayoutVars>
          <dgm:bulletEnabled val="1"/>
        </dgm:presLayoutVars>
      </dgm:prSet>
      <dgm:spPr/>
    </dgm:pt>
    <dgm:pt modelId="{EDF4966F-F35A-4962-A1B9-326756D048CC}" type="pres">
      <dgm:prSet presAssocID="{3BF62CD3-F96B-4B9A-AAC4-5F6BBE38ACB6}" presName="sibTrans" presStyleCnt="0"/>
      <dgm:spPr/>
    </dgm:pt>
    <dgm:pt modelId="{D08079DC-77C9-464B-BBC3-4D4204B26152}" type="pres">
      <dgm:prSet presAssocID="{7F881504-0462-456E-A6D1-388F247F92F1}" presName="node" presStyleLbl="node1" presStyleIdx="3" presStyleCnt="7">
        <dgm:presLayoutVars>
          <dgm:bulletEnabled val="1"/>
        </dgm:presLayoutVars>
      </dgm:prSet>
      <dgm:spPr/>
    </dgm:pt>
    <dgm:pt modelId="{55A0F475-1054-44E5-AF18-1684DD9C7D26}" type="pres">
      <dgm:prSet presAssocID="{C7069C62-4132-45C7-AD17-73B52053C17F}" presName="sibTrans" presStyleCnt="0"/>
      <dgm:spPr/>
    </dgm:pt>
    <dgm:pt modelId="{9C31468D-4DAE-43AF-BDE8-0BDD28F376E2}" type="pres">
      <dgm:prSet presAssocID="{10C628F4-2FB8-4D2F-AC82-663D61AF5076}" presName="node" presStyleLbl="node1" presStyleIdx="4" presStyleCnt="7">
        <dgm:presLayoutVars>
          <dgm:bulletEnabled val="1"/>
        </dgm:presLayoutVars>
      </dgm:prSet>
      <dgm:spPr/>
    </dgm:pt>
    <dgm:pt modelId="{8D21884D-EBAB-4110-ADC7-E37FA3589878}" type="pres">
      <dgm:prSet presAssocID="{C3D30CC9-7BD2-41B2-86CD-EF248BC0C933}" presName="sibTrans" presStyleCnt="0"/>
      <dgm:spPr/>
    </dgm:pt>
    <dgm:pt modelId="{A6294DE1-8894-4541-A403-B15B016D8157}" type="pres">
      <dgm:prSet presAssocID="{C769DB06-B66E-459F-8DD0-BBB49B6D2B9C}" presName="node" presStyleLbl="node1" presStyleIdx="5" presStyleCnt="7">
        <dgm:presLayoutVars>
          <dgm:bulletEnabled val="1"/>
        </dgm:presLayoutVars>
      </dgm:prSet>
      <dgm:spPr/>
    </dgm:pt>
    <dgm:pt modelId="{88CED8B9-F6F8-4273-983F-385CCD745EB2}" type="pres">
      <dgm:prSet presAssocID="{B7D84A3A-91BA-497A-AAF3-DD1A5B83D70F}" presName="sibTrans" presStyleCnt="0"/>
      <dgm:spPr/>
    </dgm:pt>
    <dgm:pt modelId="{0C7810DE-083F-45D6-9C67-F3BAA6B67E07}" type="pres">
      <dgm:prSet presAssocID="{0B4FFF60-AE75-4D02-826E-D208910B03A3}" presName="node" presStyleLbl="node1" presStyleIdx="6" presStyleCnt="7">
        <dgm:presLayoutVars>
          <dgm:bulletEnabled val="1"/>
        </dgm:presLayoutVars>
      </dgm:prSet>
      <dgm:spPr/>
    </dgm:pt>
  </dgm:ptLst>
  <dgm:cxnLst>
    <dgm:cxn modelId="{A61AA00B-2F50-479B-A82D-DEC73D27E522}" type="presOf" srcId="{FB4702B8-049B-489E-B10C-B2B3F56587D1}" destId="{4FE977AD-2AB8-4406-8AEC-E281BCE04496}" srcOrd="0" destOrd="0" presId="urn:microsoft.com/office/officeart/2005/8/layout/default"/>
    <dgm:cxn modelId="{1922A70C-2565-4ED0-BAC1-3CC8036E2C32}" type="presOf" srcId="{2C7BC3BF-C4FE-4271-ACEA-72DE3CA214E0}" destId="{FCB5B132-3798-4D76-A8CD-C61ABB2BC4A9}" srcOrd="0" destOrd="0" presId="urn:microsoft.com/office/officeart/2005/8/layout/default"/>
    <dgm:cxn modelId="{C2BB9E1B-89EC-4235-9244-B9995A6BD5B5}" srcId="{2C7BC3BF-C4FE-4271-ACEA-72DE3CA214E0}" destId="{7F881504-0462-456E-A6D1-388F247F92F1}" srcOrd="3" destOrd="0" parTransId="{338F2017-B6A3-47B8-ACBB-EBAA76F307C0}" sibTransId="{C7069C62-4132-45C7-AD17-73B52053C17F}"/>
    <dgm:cxn modelId="{7591F21E-35A1-4BDD-B5E1-66643F354203}" srcId="{2C7BC3BF-C4FE-4271-ACEA-72DE3CA214E0}" destId="{10C628F4-2FB8-4D2F-AC82-663D61AF5076}" srcOrd="4" destOrd="0" parTransId="{D7904668-E8A5-4457-A6C3-2C664A19CF3D}" sibTransId="{C3D30CC9-7BD2-41B2-86CD-EF248BC0C933}"/>
    <dgm:cxn modelId="{055C4F2B-314C-4A11-9F00-4DB6CE40703F}" srcId="{2C7BC3BF-C4FE-4271-ACEA-72DE3CA214E0}" destId="{C769DB06-B66E-459F-8DD0-BBB49B6D2B9C}" srcOrd="5" destOrd="0" parTransId="{D5B4104B-1261-496F-A0FB-117F00720D0A}" sibTransId="{B7D84A3A-91BA-497A-AAF3-DD1A5B83D70F}"/>
    <dgm:cxn modelId="{55C70E34-DB09-4807-917B-5DB56EB5D1B3}" type="presOf" srcId="{5C8B5ED8-AF33-4590-8AB3-FF5F1C9B7247}" destId="{644B74E1-6D1F-4145-AB97-81F13293D291}" srcOrd="0" destOrd="0" presId="urn:microsoft.com/office/officeart/2005/8/layout/default"/>
    <dgm:cxn modelId="{B5F5C237-1A35-428A-8E6D-FDE4CEE65577}" type="presOf" srcId="{7F881504-0462-456E-A6D1-388F247F92F1}" destId="{D08079DC-77C9-464B-BBC3-4D4204B26152}" srcOrd="0" destOrd="0" presId="urn:microsoft.com/office/officeart/2005/8/layout/default"/>
    <dgm:cxn modelId="{BE6A3D39-2EF1-4EEF-AB5B-4A4B5FB8942A}" type="presOf" srcId="{0B4FFF60-AE75-4D02-826E-D208910B03A3}" destId="{0C7810DE-083F-45D6-9C67-F3BAA6B67E07}" srcOrd="0" destOrd="0" presId="urn:microsoft.com/office/officeart/2005/8/layout/default"/>
    <dgm:cxn modelId="{B7765B49-9DA9-4FB5-A24C-80E7C3994CD7}" srcId="{2C7BC3BF-C4FE-4271-ACEA-72DE3CA214E0}" destId="{5C8B5ED8-AF33-4590-8AB3-FF5F1C9B7247}" srcOrd="0" destOrd="0" parTransId="{7484A017-6182-49AC-BC75-ADBA7CB9CF5C}" sibTransId="{20FD63A7-448D-43DD-BDCB-DC06FD6870FE}"/>
    <dgm:cxn modelId="{1980BB79-DF27-4805-8DAA-7410C75E8DA5}" type="presOf" srcId="{C769DB06-B66E-459F-8DD0-BBB49B6D2B9C}" destId="{A6294DE1-8894-4541-A403-B15B016D8157}" srcOrd="0" destOrd="0" presId="urn:microsoft.com/office/officeart/2005/8/layout/default"/>
    <dgm:cxn modelId="{F6B6C698-2EE7-42CA-9975-08037DE1892E}" srcId="{2C7BC3BF-C4FE-4271-ACEA-72DE3CA214E0}" destId="{1958F1C3-030F-4264-8AAD-415CD81A30E8}" srcOrd="2" destOrd="0" parTransId="{10C2BD3A-C904-4AD8-8FA9-3FCA95150DD0}" sibTransId="{3BF62CD3-F96B-4B9A-AAC4-5F6BBE38ACB6}"/>
    <dgm:cxn modelId="{1287F8BD-FC6A-4993-ACDF-97C7A060E6B7}" type="presOf" srcId="{1958F1C3-030F-4264-8AAD-415CD81A30E8}" destId="{8E48212D-E4CB-4ECE-961E-1B37A965A384}" srcOrd="0" destOrd="0" presId="urn:microsoft.com/office/officeart/2005/8/layout/default"/>
    <dgm:cxn modelId="{8F8326BF-6C57-4411-9CBE-318D4190D107}" type="presOf" srcId="{10C628F4-2FB8-4D2F-AC82-663D61AF5076}" destId="{9C31468D-4DAE-43AF-BDE8-0BDD28F376E2}" srcOrd="0" destOrd="0" presId="urn:microsoft.com/office/officeart/2005/8/layout/default"/>
    <dgm:cxn modelId="{E8C609CC-8ABF-4BB4-AFA2-3853FBA7202D}" srcId="{2C7BC3BF-C4FE-4271-ACEA-72DE3CA214E0}" destId="{0B4FFF60-AE75-4D02-826E-D208910B03A3}" srcOrd="6" destOrd="0" parTransId="{97E795CE-8CBA-488F-95D4-343AC2C59217}" sibTransId="{9ED3949E-4766-4CFE-9C61-F262E5FF91FB}"/>
    <dgm:cxn modelId="{F627E8F1-956F-4125-B0EF-C51C75EE1F5A}" srcId="{2C7BC3BF-C4FE-4271-ACEA-72DE3CA214E0}" destId="{FB4702B8-049B-489E-B10C-B2B3F56587D1}" srcOrd="1" destOrd="0" parTransId="{6693CB20-7797-45C8-A745-82564186A185}" sibTransId="{7EFDBFEB-E08D-48B4-802A-F67E59545DCA}"/>
    <dgm:cxn modelId="{FE64BC8C-3463-4F23-A305-BD1FC655340D}" type="presParOf" srcId="{FCB5B132-3798-4D76-A8CD-C61ABB2BC4A9}" destId="{644B74E1-6D1F-4145-AB97-81F13293D291}" srcOrd="0" destOrd="0" presId="urn:microsoft.com/office/officeart/2005/8/layout/default"/>
    <dgm:cxn modelId="{C9AB7C48-32B7-490C-9613-64E8E2C26CA8}" type="presParOf" srcId="{FCB5B132-3798-4D76-A8CD-C61ABB2BC4A9}" destId="{9EA5378A-8641-4F11-A1B2-CF11399B5949}" srcOrd="1" destOrd="0" presId="urn:microsoft.com/office/officeart/2005/8/layout/default"/>
    <dgm:cxn modelId="{AD52DC8D-43BD-41A5-BDD1-507ACF10D6AA}" type="presParOf" srcId="{FCB5B132-3798-4D76-A8CD-C61ABB2BC4A9}" destId="{4FE977AD-2AB8-4406-8AEC-E281BCE04496}" srcOrd="2" destOrd="0" presId="urn:microsoft.com/office/officeart/2005/8/layout/default"/>
    <dgm:cxn modelId="{79CEA3D7-119B-4162-9850-405C468AD6EE}" type="presParOf" srcId="{FCB5B132-3798-4D76-A8CD-C61ABB2BC4A9}" destId="{6E1DAC53-B99C-4635-9371-3C7A3B549C54}" srcOrd="3" destOrd="0" presId="urn:microsoft.com/office/officeart/2005/8/layout/default"/>
    <dgm:cxn modelId="{2A7FDC98-4A85-4487-A10A-04DDD331312C}" type="presParOf" srcId="{FCB5B132-3798-4D76-A8CD-C61ABB2BC4A9}" destId="{8E48212D-E4CB-4ECE-961E-1B37A965A384}" srcOrd="4" destOrd="0" presId="urn:microsoft.com/office/officeart/2005/8/layout/default"/>
    <dgm:cxn modelId="{8D18225B-CE13-48AF-9A06-709682C29F90}" type="presParOf" srcId="{FCB5B132-3798-4D76-A8CD-C61ABB2BC4A9}" destId="{EDF4966F-F35A-4962-A1B9-326756D048CC}" srcOrd="5" destOrd="0" presId="urn:microsoft.com/office/officeart/2005/8/layout/default"/>
    <dgm:cxn modelId="{D8BA0F8F-5890-4B09-84A3-631F62DCFC58}" type="presParOf" srcId="{FCB5B132-3798-4D76-A8CD-C61ABB2BC4A9}" destId="{D08079DC-77C9-464B-BBC3-4D4204B26152}" srcOrd="6" destOrd="0" presId="urn:microsoft.com/office/officeart/2005/8/layout/default"/>
    <dgm:cxn modelId="{EFA39E84-B93D-486C-88B9-4DB199CEDE13}" type="presParOf" srcId="{FCB5B132-3798-4D76-A8CD-C61ABB2BC4A9}" destId="{55A0F475-1054-44E5-AF18-1684DD9C7D26}" srcOrd="7" destOrd="0" presId="urn:microsoft.com/office/officeart/2005/8/layout/default"/>
    <dgm:cxn modelId="{685920DD-8DF0-4519-BC96-28BA3CFABD7B}" type="presParOf" srcId="{FCB5B132-3798-4D76-A8CD-C61ABB2BC4A9}" destId="{9C31468D-4DAE-43AF-BDE8-0BDD28F376E2}" srcOrd="8" destOrd="0" presId="urn:microsoft.com/office/officeart/2005/8/layout/default"/>
    <dgm:cxn modelId="{5A541CF8-875A-4FAC-8740-B8DDB58C612F}" type="presParOf" srcId="{FCB5B132-3798-4D76-A8CD-C61ABB2BC4A9}" destId="{8D21884D-EBAB-4110-ADC7-E37FA3589878}" srcOrd="9" destOrd="0" presId="urn:microsoft.com/office/officeart/2005/8/layout/default"/>
    <dgm:cxn modelId="{31D3EEC4-7B55-4DA1-A6D1-31D4049C8877}" type="presParOf" srcId="{FCB5B132-3798-4D76-A8CD-C61ABB2BC4A9}" destId="{A6294DE1-8894-4541-A403-B15B016D8157}" srcOrd="10" destOrd="0" presId="urn:microsoft.com/office/officeart/2005/8/layout/default"/>
    <dgm:cxn modelId="{880479BE-969D-4F5A-998D-FE09CC479829}" type="presParOf" srcId="{FCB5B132-3798-4D76-A8CD-C61ABB2BC4A9}" destId="{88CED8B9-F6F8-4273-983F-385CCD745EB2}" srcOrd="11" destOrd="0" presId="urn:microsoft.com/office/officeart/2005/8/layout/default"/>
    <dgm:cxn modelId="{0F7A1D21-442B-4C93-9DDA-7BDF9E47DC46}" type="presParOf" srcId="{FCB5B132-3798-4D76-A8CD-C61ABB2BC4A9}" destId="{0C7810DE-083F-45D6-9C67-F3BAA6B67E07}"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F247D83-8692-446D-83C9-35DB5AA4902E}"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EAC63ADA-7BF4-4DD2-8436-877631255C23}">
      <dgm:prSet/>
      <dgm:spPr/>
      <dgm:t>
        <a:bodyPr/>
        <a:lstStyle/>
        <a:p>
          <a:r>
            <a:rPr lang="en-US"/>
            <a:t>Miksi valitset kumppanit?</a:t>
          </a:r>
        </a:p>
      </dgm:t>
    </dgm:pt>
    <dgm:pt modelId="{2FB5D155-F69F-4E0F-AA8E-5787001F574F}" type="parTrans" cxnId="{B8A8A27B-4BE9-4DA7-9FD7-395361BE8DD3}">
      <dgm:prSet/>
      <dgm:spPr/>
      <dgm:t>
        <a:bodyPr/>
        <a:lstStyle/>
        <a:p>
          <a:endParaRPr lang="en-US"/>
        </a:p>
      </dgm:t>
    </dgm:pt>
    <dgm:pt modelId="{091398E5-D7C7-4271-86D3-3F05895CF4AD}" type="sibTrans" cxnId="{B8A8A27B-4BE9-4DA7-9FD7-395361BE8DD3}">
      <dgm:prSet/>
      <dgm:spPr/>
      <dgm:t>
        <a:bodyPr/>
        <a:lstStyle/>
        <a:p>
          <a:endParaRPr lang="en-US"/>
        </a:p>
      </dgm:t>
    </dgm:pt>
    <dgm:pt modelId="{10706761-5C3E-46EF-8CAB-7064E1A6D24D}">
      <dgm:prSet/>
      <dgm:spPr/>
      <dgm:t>
        <a:bodyPr/>
        <a:lstStyle/>
        <a:p>
          <a:r>
            <a:rPr lang="en-US"/>
            <a:t>Miten rakennat suhteita, jotka kantavat?</a:t>
          </a:r>
        </a:p>
      </dgm:t>
    </dgm:pt>
    <dgm:pt modelId="{EBD1199C-2994-47AB-B3B4-F6A32D069249}" type="parTrans" cxnId="{BED10A15-5459-4B60-8596-872AC3934715}">
      <dgm:prSet/>
      <dgm:spPr/>
      <dgm:t>
        <a:bodyPr/>
        <a:lstStyle/>
        <a:p>
          <a:endParaRPr lang="en-US"/>
        </a:p>
      </dgm:t>
    </dgm:pt>
    <dgm:pt modelId="{BCBBFEA6-9899-455E-A8EE-69FA5123CDDC}" type="sibTrans" cxnId="{BED10A15-5459-4B60-8596-872AC3934715}">
      <dgm:prSet/>
      <dgm:spPr/>
      <dgm:t>
        <a:bodyPr/>
        <a:lstStyle/>
        <a:p>
          <a:endParaRPr lang="en-US"/>
        </a:p>
      </dgm:t>
    </dgm:pt>
    <dgm:pt modelId="{AA0F1C04-D2F5-4505-B839-EFE709788D6F}">
      <dgm:prSet/>
      <dgm:spPr/>
      <dgm:t>
        <a:bodyPr/>
        <a:lstStyle/>
        <a:p>
          <a:r>
            <a:rPr lang="en-US"/>
            <a:t>Missä syntyy todellinen lisäarvo?</a:t>
          </a:r>
        </a:p>
      </dgm:t>
    </dgm:pt>
    <dgm:pt modelId="{216EF46E-672E-43FF-825A-84CAB9961E18}" type="parTrans" cxnId="{8B2191E8-6054-46A1-920A-2D4787CC9B16}">
      <dgm:prSet/>
      <dgm:spPr/>
      <dgm:t>
        <a:bodyPr/>
        <a:lstStyle/>
        <a:p>
          <a:endParaRPr lang="en-US"/>
        </a:p>
      </dgm:t>
    </dgm:pt>
    <dgm:pt modelId="{781B2C2E-775F-4196-BA99-CFF5CEB8750A}" type="sibTrans" cxnId="{8B2191E8-6054-46A1-920A-2D4787CC9B16}">
      <dgm:prSet/>
      <dgm:spPr/>
      <dgm:t>
        <a:bodyPr/>
        <a:lstStyle/>
        <a:p>
          <a:endParaRPr lang="en-US"/>
        </a:p>
      </dgm:t>
    </dgm:pt>
    <dgm:pt modelId="{0166FC41-DA24-455C-83A4-767D5333E9C1}" type="pres">
      <dgm:prSet presAssocID="{2F247D83-8692-446D-83C9-35DB5AA4902E}" presName="linear" presStyleCnt="0">
        <dgm:presLayoutVars>
          <dgm:animLvl val="lvl"/>
          <dgm:resizeHandles val="exact"/>
        </dgm:presLayoutVars>
      </dgm:prSet>
      <dgm:spPr/>
    </dgm:pt>
    <dgm:pt modelId="{C724E710-63CA-4397-BE0E-D7B1C0E7AF7B}" type="pres">
      <dgm:prSet presAssocID="{EAC63ADA-7BF4-4DD2-8436-877631255C23}" presName="parentText" presStyleLbl="node1" presStyleIdx="0" presStyleCnt="3">
        <dgm:presLayoutVars>
          <dgm:chMax val="0"/>
          <dgm:bulletEnabled val="1"/>
        </dgm:presLayoutVars>
      </dgm:prSet>
      <dgm:spPr/>
    </dgm:pt>
    <dgm:pt modelId="{9F9CC4D1-7CD3-4445-A514-59E940A9D758}" type="pres">
      <dgm:prSet presAssocID="{091398E5-D7C7-4271-86D3-3F05895CF4AD}" presName="spacer" presStyleCnt="0"/>
      <dgm:spPr/>
    </dgm:pt>
    <dgm:pt modelId="{0C32B741-C8B6-416F-8BD5-C4BE49F6D762}" type="pres">
      <dgm:prSet presAssocID="{10706761-5C3E-46EF-8CAB-7064E1A6D24D}" presName="parentText" presStyleLbl="node1" presStyleIdx="1" presStyleCnt="3">
        <dgm:presLayoutVars>
          <dgm:chMax val="0"/>
          <dgm:bulletEnabled val="1"/>
        </dgm:presLayoutVars>
      </dgm:prSet>
      <dgm:spPr/>
    </dgm:pt>
    <dgm:pt modelId="{CEA43A88-6110-4C4E-8096-9D6DAF12CE9E}" type="pres">
      <dgm:prSet presAssocID="{BCBBFEA6-9899-455E-A8EE-69FA5123CDDC}" presName="spacer" presStyleCnt="0"/>
      <dgm:spPr/>
    </dgm:pt>
    <dgm:pt modelId="{56ABDBBC-77E9-4119-A306-2CA63B3D5384}" type="pres">
      <dgm:prSet presAssocID="{AA0F1C04-D2F5-4505-B839-EFE709788D6F}" presName="parentText" presStyleLbl="node1" presStyleIdx="2" presStyleCnt="3">
        <dgm:presLayoutVars>
          <dgm:chMax val="0"/>
          <dgm:bulletEnabled val="1"/>
        </dgm:presLayoutVars>
      </dgm:prSet>
      <dgm:spPr/>
    </dgm:pt>
  </dgm:ptLst>
  <dgm:cxnLst>
    <dgm:cxn modelId="{8CB2ED05-7D9C-40BA-BF2A-1214CA452856}" type="presOf" srcId="{10706761-5C3E-46EF-8CAB-7064E1A6D24D}" destId="{0C32B741-C8B6-416F-8BD5-C4BE49F6D762}" srcOrd="0" destOrd="0" presId="urn:microsoft.com/office/officeart/2005/8/layout/vList2"/>
    <dgm:cxn modelId="{BED10A15-5459-4B60-8596-872AC3934715}" srcId="{2F247D83-8692-446D-83C9-35DB5AA4902E}" destId="{10706761-5C3E-46EF-8CAB-7064E1A6D24D}" srcOrd="1" destOrd="0" parTransId="{EBD1199C-2994-47AB-B3B4-F6A32D069249}" sibTransId="{BCBBFEA6-9899-455E-A8EE-69FA5123CDDC}"/>
    <dgm:cxn modelId="{1CFD6325-6064-4FA9-AB80-42C971A01BC2}" type="presOf" srcId="{AA0F1C04-D2F5-4505-B839-EFE709788D6F}" destId="{56ABDBBC-77E9-4119-A306-2CA63B3D5384}" srcOrd="0" destOrd="0" presId="urn:microsoft.com/office/officeart/2005/8/layout/vList2"/>
    <dgm:cxn modelId="{B8A8A27B-4BE9-4DA7-9FD7-395361BE8DD3}" srcId="{2F247D83-8692-446D-83C9-35DB5AA4902E}" destId="{EAC63ADA-7BF4-4DD2-8436-877631255C23}" srcOrd="0" destOrd="0" parTransId="{2FB5D155-F69F-4E0F-AA8E-5787001F574F}" sibTransId="{091398E5-D7C7-4271-86D3-3F05895CF4AD}"/>
    <dgm:cxn modelId="{F0463CC9-2E3F-4FE6-8EFD-9DAD132B94DD}" type="presOf" srcId="{EAC63ADA-7BF4-4DD2-8436-877631255C23}" destId="{C724E710-63CA-4397-BE0E-D7B1C0E7AF7B}" srcOrd="0" destOrd="0" presId="urn:microsoft.com/office/officeart/2005/8/layout/vList2"/>
    <dgm:cxn modelId="{480446E0-5228-4D91-B048-A164FB14B3D2}" type="presOf" srcId="{2F247D83-8692-446D-83C9-35DB5AA4902E}" destId="{0166FC41-DA24-455C-83A4-767D5333E9C1}" srcOrd="0" destOrd="0" presId="urn:microsoft.com/office/officeart/2005/8/layout/vList2"/>
    <dgm:cxn modelId="{8B2191E8-6054-46A1-920A-2D4787CC9B16}" srcId="{2F247D83-8692-446D-83C9-35DB5AA4902E}" destId="{AA0F1C04-D2F5-4505-B839-EFE709788D6F}" srcOrd="2" destOrd="0" parTransId="{216EF46E-672E-43FF-825A-84CAB9961E18}" sibTransId="{781B2C2E-775F-4196-BA99-CFF5CEB8750A}"/>
    <dgm:cxn modelId="{D8F25FE3-1A08-4B24-98D2-0BE52C23E45D}" type="presParOf" srcId="{0166FC41-DA24-455C-83A4-767D5333E9C1}" destId="{C724E710-63CA-4397-BE0E-D7B1C0E7AF7B}" srcOrd="0" destOrd="0" presId="urn:microsoft.com/office/officeart/2005/8/layout/vList2"/>
    <dgm:cxn modelId="{4349375C-8729-4936-AC0E-52CFC200E27A}" type="presParOf" srcId="{0166FC41-DA24-455C-83A4-767D5333E9C1}" destId="{9F9CC4D1-7CD3-4445-A514-59E940A9D758}" srcOrd="1" destOrd="0" presId="urn:microsoft.com/office/officeart/2005/8/layout/vList2"/>
    <dgm:cxn modelId="{397A5355-AC5D-4E2F-AF2D-C434ED5C8281}" type="presParOf" srcId="{0166FC41-DA24-455C-83A4-767D5333E9C1}" destId="{0C32B741-C8B6-416F-8BD5-C4BE49F6D762}" srcOrd="2" destOrd="0" presId="urn:microsoft.com/office/officeart/2005/8/layout/vList2"/>
    <dgm:cxn modelId="{07F72A2A-FCA7-447D-9D84-A37C390734F7}" type="presParOf" srcId="{0166FC41-DA24-455C-83A4-767D5333E9C1}" destId="{CEA43A88-6110-4C4E-8096-9D6DAF12CE9E}" srcOrd="3" destOrd="0" presId="urn:microsoft.com/office/officeart/2005/8/layout/vList2"/>
    <dgm:cxn modelId="{FDE6EE71-D104-4FCE-9A04-4E0124A39C4A}" type="presParOf" srcId="{0166FC41-DA24-455C-83A4-767D5333E9C1}" destId="{56ABDBBC-77E9-4119-A306-2CA63B3D538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7F40F-2B74-496A-8959-99470DC4D3D4}">
      <dsp:nvSpPr>
        <dsp:cNvPr id="0" name=""/>
        <dsp:cNvSpPr/>
      </dsp:nvSpPr>
      <dsp:spPr>
        <a:xfrm>
          <a:off x="465287" y="1190274"/>
          <a:ext cx="1372500" cy="13725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70D209-CEB4-4399-B0E4-4AEE1B6CC546}">
      <dsp:nvSpPr>
        <dsp:cNvPr id="0" name=""/>
        <dsp:cNvSpPr/>
      </dsp:nvSpPr>
      <dsp:spPr>
        <a:xfrm>
          <a:off x="757788" y="1482774"/>
          <a:ext cx="787500" cy="7875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718D4FA-36C6-4F09-826F-5054CE1425EB}">
      <dsp:nvSpPr>
        <dsp:cNvPr id="0" name=""/>
        <dsp:cNvSpPr/>
      </dsp:nvSpPr>
      <dsp:spPr>
        <a:xfrm>
          <a:off x="26538" y="2990274"/>
          <a:ext cx="2250000" cy="12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fi-FI" sz="1100" kern="1200"/>
            <a:t>Päivi Korhonen</a:t>
          </a:r>
          <a:endParaRPr lang="en-US" sz="1100" kern="1200"/>
        </a:p>
      </dsp:txBody>
      <dsp:txXfrm>
        <a:off x="26538" y="2990274"/>
        <a:ext cx="2250000" cy="12255"/>
      </dsp:txXfrm>
    </dsp:sp>
    <dsp:sp modelId="{CFFEAC2A-0070-4CCA-816C-3E563F2616AC}">
      <dsp:nvSpPr>
        <dsp:cNvPr id="0" name=""/>
        <dsp:cNvSpPr/>
      </dsp:nvSpPr>
      <dsp:spPr>
        <a:xfrm>
          <a:off x="3109038" y="1190274"/>
          <a:ext cx="1372500" cy="13725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593DC1-1CAC-4045-9550-9EEBD80E4F2C}">
      <dsp:nvSpPr>
        <dsp:cNvPr id="0" name=""/>
        <dsp:cNvSpPr/>
      </dsp:nvSpPr>
      <dsp:spPr>
        <a:xfrm>
          <a:off x="3401538" y="1482774"/>
          <a:ext cx="787500" cy="7875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85B81E4-1B68-4A62-8AEF-4D9FBE9BE585}">
      <dsp:nvSpPr>
        <dsp:cNvPr id="0" name=""/>
        <dsp:cNvSpPr/>
      </dsp:nvSpPr>
      <dsp:spPr>
        <a:xfrm>
          <a:off x="2670288" y="2990274"/>
          <a:ext cx="2250000" cy="12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fi-FI" sz="1100" kern="1200"/>
            <a:t>Senior Expert</a:t>
          </a:r>
          <a:endParaRPr lang="en-US" sz="1100" kern="1200"/>
        </a:p>
      </dsp:txBody>
      <dsp:txXfrm>
        <a:off x="2670288" y="2990274"/>
        <a:ext cx="2250000" cy="12255"/>
      </dsp:txXfrm>
    </dsp:sp>
    <dsp:sp modelId="{1734D49B-EA46-47CA-BE2B-BBDFA80216CD}">
      <dsp:nvSpPr>
        <dsp:cNvPr id="0" name=""/>
        <dsp:cNvSpPr/>
      </dsp:nvSpPr>
      <dsp:spPr>
        <a:xfrm>
          <a:off x="6055435" y="1192966"/>
          <a:ext cx="1372500" cy="137250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A68818-E252-4BA3-B99A-74AF41825A21}">
      <dsp:nvSpPr>
        <dsp:cNvPr id="0" name=""/>
        <dsp:cNvSpPr/>
      </dsp:nvSpPr>
      <dsp:spPr>
        <a:xfrm>
          <a:off x="6347935" y="1485466"/>
          <a:ext cx="787500" cy="7875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4B1E160-7C65-4813-9E34-0669E54F756A}">
      <dsp:nvSpPr>
        <dsp:cNvPr id="0" name=""/>
        <dsp:cNvSpPr/>
      </dsp:nvSpPr>
      <dsp:spPr>
        <a:xfrm>
          <a:off x="5314038" y="2998348"/>
          <a:ext cx="2855295" cy="14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fi-FI" sz="1100" kern="1200" dirty="0"/>
            <a:t>paivi.korhonen@pdge.eu</a:t>
          </a:r>
          <a:endParaRPr lang="en-US" sz="1100" kern="1200" dirty="0"/>
        </a:p>
      </dsp:txBody>
      <dsp:txXfrm>
        <a:off x="5314038" y="2998348"/>
        <a:ext cx="2855295" cy="14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9384FF-898D-4095-A830-9F17628BD248}">
      <dsp:nvSpPr>
        <dsp:cNvPr id="0" name=""/>
        <dsp:cNvSpPr/>
      </dsp:nvSpPr>
      <dsp:spPr>
        <a:xfrm>
          <a:off x="2001533" y="0"/>
          <a:ext cx="4192805" cy="4192805"/>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0A530D-01E5-451E-9CD5-5EA66B7E88B2}">
      <dsp:nvSpPr>
        <dsp:cNvPr id="0" name=""/>
        <dsp:cNvSpPr/>
      </dsp:nvSpPr>
      <dsp:spPr>
        <a:xfrm>
          <a:off x="2399849" y="398316"/>
          <a:ext cx="1635193" cy="1635193"/>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Kumpikin voi kieltäytyä</a:t>
          </a:r>
        </a:p>
      </dsp:txBody>
      <dsp:txXfrm>
        <a:off x="2479673" y="478140"/>
        <a:ext cx="1475545" cy="1475545"/>
      </dsp:txXfrm>
    </dsp:sp>
    <dsp:sp modelId="{1159B19C-C251-41AB-9AE8-8B61FD01DC5D}">
      <dsp:nvSpPr>
        <dsp:cNvPr id="0" name=""/>
        <dsp:cNvSpPr/>
      </dsp:nvSpPr>
      <dsp:spPr>
        <a:xfrm>
          <a:off x="4160827" y="398316"/>
          <a:ext cx="1635193" cy="1635193"/>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Kumpikin hyötyy</a:t>
          </a:r>
        </a:p>
      </dsp:txBody>
      <dsp:txXfrm>
        <a:off x="4240651" y="478140"/>
        <a:ext cx="1475545" cy="1475545"/>
      </dsp:txXfrm>
    </dsp:sp>
    <dsp:sp modelId="{6B2333D3-49EA-4B81-A373-42BD10CCA091}">
      <dsp:nvSpPr>
        <dsp:cNvPr id="0" name=""/>
        <dsp:cNvSpPr/>
      </dsp:nvSpPr>
      <dsp:spPr>
        <a:xfrm>
          <a:off x="2399849" y="2159294"/>
          <a:ext cx="1635193" cy="1635193"/>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Kumpikaan ei selviä yksin</a:t>
          </a:r>
        </a:p>
      </dsp:txBody>
      <dsp:txXfrm>
        <a:off x="2479673" y="2239118"/>
        <a:ext cx="1475545" cy="1475545"/>
      </dsp:txXfrm>
    </dsp:sp>
    <dsp:sp modelId="{4C5F8264-F6A3-4BF8-99E8-241A58724A1C}">
      <dsp:nvSpPr>
        <dsp:cNvPr id="0" name=""/>
        <dsp:cNvSpPr/>
      </dsp:nvSpPr>
      <dsp:spPr>
        <a:xfrm>
          <a:off x="4160827" y="2159294"/>
          <a:ext cx="1635193" cy="1635193"/>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a:t>
          </a:r>
          <a:r>
            <a:rPr lang="en-US" sz="2100" kern="1200" dirty="0" err="1"/>
            <a:t>Ekologinen</a:t>
          </a:r>
          <a:r>
            <a:rPr lang="en-US" sz="2100" kern="1200" dirty="0"/>
            <a:t> </a:t>
          </a:r>
          <a:r>
            <a:rPr lang="en-US" sz="2100" kern="1200" dirty="0" err="1"/>
            <a:t>yhteys</a:t>
          </a:r>
          <a:r>
            <a:rPr lang="en-US" sz="2100" kern="1200" dirty="0"/>
            <a:t>” TKI-</a:t>
          </a:r>
          <a:r>
            <a:rPr lang="en-US" sz="2100" kern="1200" dirty="0" err="1"/>
            <a:t>kentällä</a:t>
          </a:r>
          <a:endParaRPr lang="en-US" sz="2100" kern="1200" dirty="0"/>
        </a:p>
      </dsp:txBody>
      <dsp:txXfrm>
        <a:off x="4240651" y="2239118"/>
        <a:ext cx="1475545" cy="14755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4619B4-7615-4072-9F3A-40559E501CCB}">
      <dsp:nvSpPr>
        <dsp:cNvPr id="0" name=""/>
        <dsp:cNvSpPr/>
      </dsp:nvSpPr>
      <dsp:spPr>
        <a:xfrm>
          <a:off x="738477" y="1037662"/>
          <a:ext cx="1079825" cy="10798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24413E2-70A8-4D64-BE78-ADEACFED079C}">
      <dsp:nvSpPr>
        <dsp:cNvPr id="0" name=""/>
        <dsp:cNvSpPr/>
      </dsp:nvSpPr>
      <dsp:spPr>
        <a:xfrm>
          <a:off x="78583" y="2435142"/>
          <a:ext cx="239961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Miksi rakennamme konsortioita?</a:t>
          </a:r>
        </a:p>
      </dsp:txBody>
      <dsp:txXfrm>
        <a:off x="78583" y="2435142"/>
        <a:ext cx="2399612" cy="720000"/>
      </dsp:txXfrm>
    </dsp:sp>
    <dsp:sp modelId="{D3E284C2-EFC1-4A87-9655-5C6BBCF335B4}">
      <dsp:nvSpPr>
        <dsp:cNvPr id="0" name=""/>
        <dsp:cNvSpPr/>
      </dsp:nvSpPr>
      <dsp:spPr>
        <a:xfrm>
          <a:off x="3558022" y="1037662"/>
          <a:ext cx="1079825" cy="10798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050D2B9-951E-4E2F-9CF6-44C6863CF9A8}">
      <dsp:nvSpPr>
        <dsp:cNvPr id="0" name=""/>
        <dsp:cNvSpPr/>
      </dsp:nvSpPr>
      <dsp:spPr>
        <a:xfrm>
          <a:off x="2898129" y="2435142"/>
          <a:ext cx="239961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Onko </a:t>
          </a:r>
          <a:r>
            <a:rPr lang="fi-FI" sz="1700" kern="1200"/>
            <a:t>konsortio </a:t>
          </a:r>
          <a:r>
            <a:rPr lang="en-US" sz="1700" kern="1200"/>
            <a:t>mahdollisuus vai pakollinen lisä?</a:t>
          </a:r>
        </a:p>
      </dsp:txBody>
      <dsp:txXfrm>
        <a:off x="2898129" y="2435142"/>
        <a:ext cx="2399612" cy="720000"/>
      </dsp:txXfrm>
    </dsp:sp>
    <dsp:sp modelId="{20FA7FB1-B02A-464E-A315-4478B3964F25}">
      <dsp:nvSpPr>
        <dsp:cNvPr id="0" name=""/>
        <dsp:cNvSpPr/>
      </dsp:nvSpPr>
      <dsp:spPr>
        <a:xfrm>
          <a:off x="6377567" y="1037662"/>
          <a:ext cx="1079825" cy="10798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10A47A4-5537-41BC-A3E1-F83044E548F6}">
      <dsp:nvSpPr>
        <dsp:cNvPr id="0" name=""/>
        <dsp:cNvSpPr/>
      </dsp:nvSpPr>
      <dsp:spPr>
        <a:xfrm>
          <a:off x="5717674" y="2435142"/>
          <a:ext cx="239961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fi-FI" sz="1700" kern="1200"/>
            <a:t>Miksi? </a:t>
          </a:r>
          <a:endParaRPr lang="en-US" sz="1700" kern="1200"/>
        </a:p>
      </dsp:txBody>
      <dsp:txXfrm>
        <a:off x="5717674" y="2435142"/>
        <a:ext cx="2399612"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432B58-3B9D-46D9-B330-97451DB36E5C}">
      <dsp:nvSpPr>
        <dsp:cNvPr id="0" name=""/>
        <dsp:cNvSpPr/>
      </dsp:nvSpPr>
      <dsp:spPr>
        <a:xfrm>
          <a:off x="0" y="0"/>
          <a:ext cx="3986392"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1AABE9-3E67-4A39-86C1-90D91CEA7CD8}">
      <dsp:nvSpPr>
        <dsp:cNvPr id="0" name=""/>
        <dsp:cNvSpPr/>
      </dsp:nvSpPr>
      <dsp:spPr>
        <a:xfrm>
          <a:off x="0" y="0"/>
          <a:ext cx="3986392" cy="441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dirty="0"/>
            <a:t>Osaamista? Resursseja? Vaikuttavuutta?</a:t>
          </a:r>
          <a:endParaRPr lang="en-US" sz="1800" kern="1200" dirty="0"/>
        </a:p>
      </dsp:txBody>
      <dsp:txXfrm>
        <a:off x="0" y="0"/>
        <a:ext cx="3986392" cy="441885"/>
      </dsp:txXfrm>
    </dsp:sp>
    <dsp:sp modelId="{086C8999-B544-4B95-A6D6-195278E4729D}">
      <dsp:nvSpPr>
        <dsp:cNvPr id="0" name=""/>
        <dsp:cNvSpPr/>
      </dsp:nvSpPr>
      <dsp:spPr>
        <a:xfrm>
          <a:off x="0" y="441885"/>
          <a:ext cx="3986392" cy="0"/>
        </a:xfrm>
        <a:prstGeom prst="line">
          <a:avLst/>
        </a:prstGeom>
        <a:solidFill>
          <a:schemeClr val="accent2">
            <a:hueOff val="668788"/>
            <a:satOff val="-834"/>
            <a:lumOff val="196"/>
            <a:alphaOff val="0"/>
          </a:schemeClr>
        </a:solidFill>
        <a:ln w="25400" cap="flat" cmpd="sng" algn="ctr">
          <a:solidFill>
            <a:schemeClr val="accent2">
              <a:hueOff val="668788"/>
              <a:satOff val="-834"/>
              <a:lumOff val="19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AAF149-8B77-4759-8960-FDCAF2ABC319}">
      <dsp:nvSpPr>
        <dsp:cNvPr id="0" name=""/>
        <dsp:cNvSpPr/>
      </dsp:nvSpPr>
      <dsp:spPr>
        <a:xfrm>
          <a:off x="0" y="441885"/>
          <a:ext cx="3986392" cy="441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a:t>Rahoituskelpoisuutta?</a:t>
          </a:r>
          <a:endParaRPr lang="en-US" sz="1800" kern="1200"/>
        </a:p>
      </dsp:txBody>
      <dsp:txXfrm>
        <a:off x="0" y="441885"/>
        <a:ext cx="3986392" cy="441885"/>
      </dsp:txXfrm>
    </dsp:sp>
    <dsp:sp modelId="{0CA34A6F-B5B4-492C-B412-064645735D4D}">
      <dsp:nvSpPr>
        <dsp:cNvPr id="0" name=""/>
        <dsp:cNvSpPr/>
      </dsp:nvSpPr>
      <dsp:spPr>
        <a:xfrm>
          <a:off x="0" y="883770"/>
          <a:ext cx="3986392" cy="0"/>
        </a:xfrm>
        <a:prstGeom prst="line">
          <a:avLst/>
        </a:prstGeom>
        <a:solidFill>
          <a:schemeClr val="accent2">
            <a:hueOff val="1337577"/>
            <a:satOff val="-1668"/>
            <a:lumOff val="392"/>
            <a:alphaOff val="0"/>
          </a:schemeClr>
        </a:solidFill>
        <a:ln w="25400" cap="flat" cmpd="sng" algn="ctr">
          <a:solidFill>
            <a:schemeClr val="accent2">
              <a:hueOff val="1337577"/>
              <a:satOff val="-1668"/>
              <a:lumOff val="3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D361A8-9AFC-49EC-965C-FFE34535A9A7}">
      <dsp:nvSpPr>
        <dsp:cNvPr id="0" name=""/>
        <dsp:cNvSpPr/>
      </dsp:nvSpPr>
      <dsp:spPr>
        <a:xfrm>
          <a:off x="0" y="883770"/>
          <a:ext cx="3986392" cy="441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a:t>Kehittämistä?</a:t>
          </a:r>
          <a:endParaRPr lang="en-US" sz="1800" kern="1200"/>
        </a:p>
      </dsp:txBody>
      <dsp:txXfrm>
        <a:off x="0" y="883770"/>
        <a:ext cx="3986392" cy="441885"/>
      </dsp:txXfrm>
    </dsp:sp>
    <dsp:sp modelId="{A1B3257F-50CA-44F8-8A73-5860D21E98E1}">
      <dsp:nvSpPr>
        <dsp:cNvPr id="0" name=""/>
        <dsp:cNvSpPr/>
      </dsp:nvSpPr>
      <dsp:spPr>
        <a:xfrm>
          <a:off x="0" y="1325656"/>
          <a:ext cx="3986392" cy="0"/>
        </a:xfrm>
        <a:prstGeom prst="line">
          <a:avLst/>
        </a:prstGeom>
        <a:solidFill>
          <a:schemeClr val="accent2">
            <a:hueOff val="2006365"/>
            <a:satOff val="-2502"/>
            <a:lumOff val="588"/>
            <a:alphaOff val="0"/>
          </a:schemeClr>
        </a:solidFill>
        <a:ln w="25400" cap="flat" cmpd="sng" algn="ctr">
          <a:solidFill>
            <a:schemeClr val="accent2">
              <a:hueOff val="2006365"/>
              <a:satOff val="-2502"/>
              <a:lumOff val="5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875887-4527-4167-B37C-B167E37A6D2E}">
      <dsp:nvSpPr>
        <dsp:cNvPr id="0" name=""/>
        <dsp:cNvSpPr/>
      </dsp:nvSpPr>
      <dsp:spPr>
        <a:xfrm>
          <a:off x="0" y="1325656"/>
          <a:ext cx="3986392" cy="441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a:t>Innovaatioita?</a:t>
          </a:r>
          <a:endParaRPr lang="en-US" sz="1800" kern="1200"/>
        </a:p>
      </dsp:txBody>
      <dsp:txXfrm>
        <a:off x="0" y="1325656"/>
        <a:ext cx="3986392" cy="441885"/>
      </dsp:txXfrm>
    </dsp:sp>
    <dsp:sp modelId="{C1A1522A-8AB7-45BB-BD74-8DEC55CD6679}">
      <dsp:nvSpPr>
        <dsp:cNvPr id="0" name=""/>
        <dsp:cNvSpPr/>
      </dsp:nvSpPr>
      <dsp:spPr>
        <a:xfrm>
          <a:off x="0" y="1767541"/>
          <a:ext cx="3986392" cy="0"/>
        </a:xfrm>
        <a:prstGeom prst="line">
          <a:avLst/>
        </a:prstGeom>
        <a:solidFill>
          <a:schemeClr val="accent2">
            <a:hueOff val="2675154"/>
            <a:satOff val="-3337"/>
            <a:lumOff val="785"/>
            <a:alphaOff val="0"/>
          </a:schemeClr>
        </a:solidFill>
        <a:ln w="25400" cap="flat" cmpd="sng" algn="ctr">
          <a:solidFill>
            <a:schemeClr val="accent2">
              <a:hueOff val="2675154"/>
              <a:satOff val="-3337"/>
              <a:lumOff val="78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EBFE8F-FBE7-40ED-B97F-8DC9F430B813}">
      <dsp:nvSpPr>
        <dsp:cNvPr id="0" name=""/>
        <dsp:cNvSpPr/>
      </dsp:nvSpPr>
      <dsp:spPr>
        <a:xfrm>
          <a:off x="0" y="1767541"/>
          <a:ext cx="3986392" cy="441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a:t>Radikaaleja innovaatioita?</a:t>
          </a:r>
          <a:endParaRPr lang="en-US" sz="1800" kern="1200"/>
        </a:p>
      </dsp:txBody>
      <dsp:txXfrm>
        <a:off x="0" y="1767541"/>
        <a:ext cx="3986392" cy="441885"/>
      </dsp:txXfrm>
    </dsp:sp>
    <dsp:sp modelId="{024636E4-20B6-4891-8A5E-A953FAA9C2FE}">
      <dsp:nvSpPr>
        <dsp:cNvPr id="0" name=""/>
        <dsp:cNvSpPr/>
      </dsp:nvSpPr>
      <dsp:spPr>
        <a:xfrm>
          <a:off x="0" y="2209426"/>
          <a:ext cx="3986392" cy="0"/>
        </a:xfrm>
        <a:prstGeom prst="line">
          <a:avLst/>
        </a:prstGeom>
        <a:solidFill>
          <a:schemeClr val="accent2">
            <a:hueOff val="3343942"/>
            <a:satOff val="-4171"/>
            <a:lumOff val="981"/>
            <a:alphaOff val="0"/>
          </a:schemeClr>
        </a:solidFill>
        <a:ln w="25400" cap="flat" cmpd="sng" algn="ctr">
          <a:solidFill>
            <a:schemeClr val="accent2">
              <a:hueOff val="3343942"/>
              <a:satOff val="-4171"/>
              <a:lumOff val="9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BB9EFA-BE07-4040-A81D-217FD3A76B63}">
      <dsp:nvSpPr>
        <dsp:cNvPr id="0" name=""/>
        <dsp:cNvSpPr/>
      </dsp:nvSpPr>
      <dsp:spPr>
        <a:xfrm>
          <a:off x="0" y="2209426"/>
          <a:ext cx="3986392" cy="441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a:t>Business as usual?</a:t>
          </a:r>
          <a:endParaRPr lang="en-US" sz="1800" kern="1200"/>
        </a:p>
      </dsp:txBody>
      <dsp:txXfrm>
        <a:off x="0" y="2209426"/>
        <a:ext cx="3986392" cy="441885"/>
      </dsp:txXfrm>
    </dsp:sp>
    <dsp:sp modelId="{C9235B82-7A56-4B03-89B5-F8E96BA43A01}">
      <dsp:nvSpPr>
        <dsp:cNvPr id="0" name=""/>
        <dsp:cNvSpPr/>
      </dsp:nvSpPr>
      <dsp:spPr>
        <a:xfrm>
          <a:off x="0" y="2651312"/>
          <a:ext cx="3986392" cy="0"/>
        </a:xfrm>
        <a:prstGeom prst="line">
          <a:avLst/>
        </a:prstGeom>
        <a:solidFill>
          <a:schemeClr val="accent2">
            <a:hueOff val="4012731"/>
            <a:satOff val="-5005"/>
            <a:lumOff val="1177"/>
            <a:alphaOff val="0"/>
          </a:schemeClr>
        </a:solidFill>
        <a:ln w="25400" cap="flat" cmpd="sng" algn="ctr">
          <a:solidFill>
            <a:schemeClr val="accent2">
              <a:hueOff val="4012731"/>
              <a:satOff val="-5005"/>
              <a:lumOff val="11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6FC331-1054-40E0-A4B6-AC64D22E5CFD}">
      <dsp:nvSpPr>
        <dsp:cNvPr id="0" name=""/>
        <dsp:cNvSpPr/>
      </dsp:nvSpPr>
      <dsp:spPr>
        <a:xfrm>
          <a:off x="0" y="2651312"/>
          <a:ext cx="3986392" cy="441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a:t>Resilienssiä?</a:t>
          </a:r>
          <a:endParaRPr lang="en-US" sz="1800" kern="1200"/>
        </a:p>
      </dsp:txBody>
      <dsp:txXfrm>
        <a:off x="0" y="2651312"/>
        <a:ext cx="3986392" cy="441885"/>
      </dsp:txXfrm>
    </dsp:sp>
    <dsp:sp modelId="{4968794C-EA69-4767-A3F4-6D2700340FB7}">
      <dsp:nvSpPr>
        <dsp:cNvPr id="0" name=""/>
        <dsp:cNvSpPr/>
      </dsp:nvSpPr>
      <dsp:spPr>
        <a:xfrm>
          <a:off x="0" y="3093197"/>
          <a:ext cx="3986392" cy="0"/>
        </a:xfrm>
        <a:prstGeom prst="line">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C7E92D-3DBE-42EC-A29D-7DFC05196D7B}">
      <dsp:nvSpPr>
        <dsp:cNvPr id="0" name=""/>
        <dsp:cNvSpPr/>
      </dsp:nvSpPr>
      <dsp:spPr>
        <a:xfrm>
          <a:off x="0" y="3093197"/>
          <a:ext cx="3986392" cy="441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err="1"/>
            <a:t>Jotain</a:t>
          </a:r>
          <a:r>
            <a:rPr lang="en-US" sz="1800" kern="1200" dirty="0"/>
            <a:t> </a:t>
          </a:r>
          <a:r>
            <a:rPr lang="en-US" sz="1800" kern="1200" dirty="0" err="1"/>
            <a:t>muuta</a:t>
          </a:r>
          <a:r>
            <a:rPr lang="en-US" sz="1800" kern="1200" dirty="0"/>
            <a:t>?</a:t>
          </a:r>
        </a:p>
      </dsp:txBody>
      <dsp:txXfrm>
        <a:off x="0" y="3093197"/>
        <a:ext cx="3986392" cy="4418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8E7B5-5135-497C-86BF-E874D08582F6}">
      <dsp:nvSpPr>
        <dsp:cNvPr id="0" name=""/>
        <dsp:cNvSpPr/>
      </dsp:nvSpPr>
      <dsp:spPr>
        <a:xfrm>
          <a:off x="518185" y="768902"/>
          <a:ext cx="1475437" cy="14754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06605D-44CC-47D0-A172-4BF944BD32C1}">
      <dsp:nvSpPr>
        <dsp:cNvPr id="0" name=""/>
        <dsp:cNvSpPr/>
      </dsp:nvSpPr>
      <dsp:spPr>
        <a:xfrm>
          <a:off x="832623" y="1083340"/>
          <a:ext cx="846562" cy="846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025ACE6-75FB-4A50-8ABC-50B33B3BCB34}">
      <dsp:nvSpPr>
        <dsp:cNvPr id="0" name=""/>
        <dsp:cNvSpPr/>
      </dsp:nvSpPr>
      <dsp:spPr>
        <a:xfrm>
          <a:off x="46529"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Mitä arvoa tuot hankkeeseen?</a:t>
          </a:r>
        </a:p>
      </dsp:txBody>
      <dsp:txXfrm>
        <a:off x="46529" y="2703902"/>
        <a:ext cx="2418750" cy="720000"/>
      </dsp:txXfrm>
    </dsp:sp>
    <dsp:sp modelId="{7B225BC2-6427-4632-8A8B-3D133F0AC6FC}">
      <dsp:nvSpPr>
        <dsp:cNvPr id="0" name=""/>
        <dsp:cNvSpPr/>
      </dsp:nvSpPr>
      <dsp:spPr>
        <a:xfrm>
          <a:off x="3360216" y="768902"/>
          <a:ext cx="1475437" cy="14754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7BC082-FC78-4A56-BF4A-084EC0D488D1}">
      <dsp:nvSpPr>
        <dsp:cNvPr id="0" name=""/>
        <dsp:cNvSpPr/>
      </dsp:nvSpPr>
      <dsp:spPr>
        <a:xfrm>
          <a:off x="3674654" y="1083340"/>
          <a:ext cx="846562" cy="846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959C0DB-350B-42F7-8F66-65205C54563B}">
      <dsp:nvSpPr>
        <dsp:cNvPr id="0" name=""/>
        <dsp:cNvSpPr/>
      </dsp:nvSpPr>
      <dsp:spPr>
        <a:xfrm>
          <a:off x="2888560"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Mikä on sinun tai organisaatiosi erikoisuus?</a:t>
          </a:r>
        </a:p>
      </dsp:txBody>
      <dsp:txXfrm>
        <a:off x="2888560" y="2703902"/>
        <a:ext cx="2418750" cy="720000"/>
      </dsp:txXfrm>
    </dsp:sp>
    <dsp:sp modelId="{7ED13AAA-D2AF-4F19-84EF-E548DBCCC5E0}">
      <dsp:nvSpPr>
        <dsp:cNvPr id="0" name=""/>
        <dsp:cNvSpPr/>
      </dsp:nvSpPr>
      <dsp:spPr>
        <a:xfrm>
          <a:off x="6202248" y="768902"/>
          <a:ext cx="1475437" cy="14754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FB0134-0ABE-4B66-8A1D-BC73CE676F43}">
      <dsp:nvSpPr>
        <dsp:cNvPr id="0" name=""/>
        <dsp:cNvSpPr/>
      </dsp:nvSpPr>
      <dsp:spPr>
        <a:xfrm>
          <a:off x="6516685" y="1083340"/>
          <a:ext cx="846562" cy="846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6163B16-A33D-4DF4-9094-EF7B9EE36BCC}">
      <dsp:nvSpPr>
        <dsp:cNvPr id="0" name=""/>
        <dsp:cNvSpPr/>
      </dsp:nvSpPr>
      <dsp:spPr>
        <a:xfrm>
          <a:off x="5730591" y="2703902"/>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Missä kohtaa olet vahva – ja mitä tarvitset?</a:t>
          </a:r>
        </a:p>
      </dsp:txBody>
      <dsp:txXfrm>
        <a:off x="5730591" y="2703902"/>
        <a:ext cx="2418750" cy="720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056277-8990-4B2C-BB4A-B2EBDE291F3A}">
      <dsp:nvSpPr>
        <dsp:cNvPr id="0" name=""/>
        <dsp:cNvSpPr/>
      </dsp:nvSpPr>
      <dsp:spPr>
        <a:xfrm>
          <a:off x="0" y="0"/>
          <a:ext cx="6556696" cy="92241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Pääs</a:t>
          </a:r>
          <a:r>
            <a:rPr lang="fi-FI" sz="2400" kern="1200"/>
            <a:t>etkö/päästätkö</a:t>
          </a:r>
          <a:r>
            <a:rPr lang="en-US" sz="2400" kern="1200"/>
            <a:t> mukaan siksi, että </a:t>
          </a:r>
          <a:r>
            <a:rPr lang="fi-FI" sz="2400" kern="1200"/>
            <a:t>oli pakko </a:t>
          </a:r>
          <a:r>
            <a:rPr lang="en-US" sz="2400" kern="1200"/>
            <a:t>?</a:t>
          </a:r>
        </a:p>
      </dsp:txBody>
      <dsp:txXfrm>
        <a:off x="27017" y="27017"/>
        <a:ext cx="5483391" cy="868383"/>
      </dsp:txXfrm>
    </dsp:sp>
    <dsp:sp modelId="{6C3F9254-197F-47C3-9832-83CBAD470F1F}">
      <dsp:nvSpPr>
        <dsp:cNvPr id="0" name=""/>
        <dsp:cNvSpPr/>
      </dsp:nvSpPr>
      <dsp:spPr>
        <a:xfrm>
          <a:off x="549123" y="1090129"/>
          <a:ext cx="6556696" cy="922417"/>
        </a:xfrm>
        <a:prstGeom prst="roundRect">
          <a:avLst>
            <a:gd name="adj" fmla="val 10000"/>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Miten jaat roolit, vastuut ja odotukset?</a:t>
          </a:r>
        </a:p>
      </dsp:txBody>
      <dsp:txXfrm>
        <a:off x="576140" y="1117146"/>
        <a:ext cx="5353968" cy="868383"/>
      </dsp:txXfrm>
    </dsp:sp>
    <dsp:sp modelId="{AE2ABC91-761E-4DD1-8397-C46DFA7FE49F}">
      <dsp:nvSpPr>
        <dsp:cNvPr id="0" name=""/>
        <dsp:cNvSpPr/>
      </dsp:nvSpPr>
      <dsp:spPr>
        <a:xfrm>
          <a:off x="1090050" y="2180258"/>
          <a:ext cx="6556696" cy="922417"/>
        </a:xfrm>
        <a:prstGeom prst="roundRect">
          <a:avLst>
            <a:gd name="adj" fmla="val 10000"/>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Mitä hyvässä kumppanuudessa tapahtuu?</a:t>
          </a:r>
        </a:p>
      </dsp:txBody>
      <dsp:txXfrm>
        <a:off x="1117067" y="2207275"/>
        <a:ext cx="5362164" cy="868383"/>
      </dsp:txXfrm>
    </dsp:sp>
    <dsp:sp modelId="{CE64AC87-CC60-464F-8AC8-030D9E6AE647}">
      <dsp:nvSpPr>
        <dsp:cNvPr id="0" name=""/>
        <dsp:cNvSpPr/>
      </dsp:nvSpPr>
      <dsp:spPr>
        <a:xfrm>
          <a:off x="1639174" y="3270387"/>
          <a:ext cx="6556696" cy="922417"/>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fi-FI" sz="2400" kern="1200"/>
            <a:t>Dialogisuus vai monologinen dialogi?</a:t>
          </a:r>
          <a:endParaRPr lang="en-US" sz="2400" kern="1200"/>
        </a:p>
      </dsp:txBody>
      <dsp:txXfrm>
        <a:off x="1666191" y="3297404"/>
        <a:ext cx="5353968" cy="868383"/>
      </dsp:txXfrm>
    </dsp:sp>
    <dsp:sp modelId="{32B38F5E-5FD2-46E4-97E3-06A027DF0CD8}">
      <dsp:nvSpPr>
        <dsp:cNvPr id="0" name=""/>
        <dsp:cNvSpPr/>
      </dsp:nvSpPr>
      <dsp:spPr>
        <a:xfrm>
          <a:off x="5957125" y="706487"/>
          <a:ext cx="599571" cy="599571"/>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6092028" y="706487"/>
        <a:ext cx="329765" cy="451177"/>
      </dsp:txXfrm>
    </dsp:sp>
    <dsp:sp modelId="{72B7AD3A-45C1-43C3-97E2-7E405B8445F9}">
      <dsp:nvSpPr>
        <dsp:cNvPr id="0" name=""/>
        <dsp:cNvSpPr/>
      </dsp:nvSpPr>
      <dsp:spPr>
        <a:xfrm>
          <a:off x="6506249" y="1796616"/>
          <a:ext cx="599571" cy="599571"/>
        </a:xfrm>
        <a:prstGeom prst="downArrow">
          <a:avLst>
            <a:gd name="adj1" fmla="val 55000"/>
            <a:gd name="adj2" fmla="val 45000"/>
          </a:avLst>
        </a:prstGeom>
        <a:solidFill>
          <a:schemeClr val="accent2">
            <a:tint val="40000"/>
            <a:alpha val="90000"/>
            <a:hueOff val="2512910"/>
            <a:satOff val="-2189"/>
            <a:lumOff val="-3"/>
            <a:alphaOff val="0"/>
          </a:schemeClr>
        </a:solidFill>
        <a:ln w="25400" cap="flat" cmpd="sng" algn="ctr">
          <a:solidFill>
            <a:schemeClr val="accent2">
              <a:tint val="40000"/>
              <a:alpha val="90000"/>
              <a:hueOff val="2512910"/>
              <a:satOff val="-2189"/>
              <a:lumOff val="-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6641152" y="1796616"/>
        <a:ext cx="329765" cy="451177"/>
      </dsp:txXfrm>
    </dsp:sp>
    <dsp:sp modelId="{01B3EA08-BF4D-4701-8B89-BCB75913B618}">
      <dsp:nvSpPr>
        <dsp:cNvPr id="0" name=""/>
        <dsp:cNvSpPr/>
      </dsp:nvSpPr>
      <dsp:spPr>
        <a:xfrm>
          <a:off x="7047176" y="2886746"/>
          <a:ext cx="599571" cy="599571"/>
        </a:xfrm>
        <a:prstGeom prst="downArrow">
          <a:avLst>
            <a:gd name="adj1" fmla="val 55000"/>
            <a:gd name="adj2" fmla="val 45000"/>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7182079" y="2886746"/>
        <a:ext cx="329765" cy="45117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B74E1-6D1F-4145-AB97-81F13293D291}">
      <dsp:nvSpPr>
        <dsp:cNvPr id="0" name=""/>
        <dsp:cNvSpPr/>
      </dsp:nvSpPr>
      <dsp:spPr>
        <a:xfrm>
          <a:off x="749153" y="3413"/>
          <a:ext cx="2092988" cy="125579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Luottamus ja läpinäkyvyys</a:t>
          </a:r>
        </a:p>
      </dsp:txBody>
      <dsp:txXfrm>
        <a:off x="749153" y="3413"/>
        <a:ext cx="2092988" cy="1255793"/>
      </dsp:txXfrm>
    </dsp:sp>
    <dsp:sp modelId="{4FE977AD-2AB8-4406-8AEC-E281BCE04496}">
      <dsp:nvSpPr>
        <dsp:cNvPr id="0" name=""/>
        <dsp:cNvSpPr/>
      </dsp:nvSpPr>
      <dsp:spPr>
        <a:xfrm>
          <a:off x="3051441" y="3413"/>
          <a:ext cx="2092988" cy="1255793"/>
        </a:xfrm>
        <a:prstGeom prst="rect">
          <a:avLst/>
        </a:prstGeom>
        <a:solidFill>
          <a:schemeClr val="accent2">
            <a:hueOff val="780253"/>
            <a:satOff val="-973"/>
            <a:lumOff val="2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Yhteinen suunta</a:t>
          </a:r>
        </a:p>
      </dsp:txBody>
      <dsp:txXfrm>
        <a:off x="3051441" y="3413"/>
        <a:ext cx="2092988" cy="1255793"/>
      </dsp:txXfrm>
    </dsp:sp>
    <dsp:sp modelId="{8E48212D-E4CB-4ECE-961E-1B37A965A384}">
      <dsp:nvSpPr>
        <dsp:cNvPr id="0" name=""/>
        <dsp:cNvSpPr/>
      </dsp:nvSpPr>
      <dsp:spPr>
        <a:xfrm>
          <a:off x="5353728" y="3413"/>
          <a:ext cx="2092988" cy="1255793"/>
        </a:xfrm>
        <a:prstGeom prst="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i-FI" sz="2100" kern="1200"/>
            <a:t>Odotusten aukipuhuminen</a:t>
          </a:r>
          <a:endParaRPr lang="en-US" sz="2100" kern="1200"/>
        </a:p>
      </dsp:txBody>
      <dsp:txXfrm>
        <a:off x="5353728" y="3413"/>
        <a:ext cx="2092988" cy="1255793"/>
      </dsp:txXfrm>
    </dsp:sp>
    <dsp:sp modelId="{D08079DC-77C9-464B-BBC3-4D4204B26152}">
      <dsp:nvSpPr>
        <dsp:cNvPr id="0" name=""/>
        <dsp:cNvSpPr/>
      </dsp:nvSpPr>
      <dsp:spPr>
        <a:xfrm>
          <a:off x="749153" y="1468505"/>
          <a:ext cx="2092988" cy="1255793"/>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Selkeä työjako ja vuorovaikutus</a:t>
          </a:r>
        </a:p>
      </dsp:txBody>
      <dsp:txXfrm>
        <a:off x="749153" y="1468505"/>
        <a:ext cx="2092988" cy="1255793"/>
      </dsp:txXfrm>
    </dsp:sp>
    <dsp:sp modelId="{9C31468D-4DAE-43AF-BDE8-0BDD28F376E2}">
      <dsp:nvSpPr>
        <dsp:cNvPr id="0" name=""/>
        <dsp:cNvSpPr/>
      </dsp:nvSpPr>
      <dsp:spPr>
        <a:xfrm>
          <a:off x="3051441" y="1468505"/>
          <a:ext cx="2092988" cy="1255793"/>
        </a:xfrm>
        <a:prstGeom prst="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Joustavuus ja yhteinen oppiminen</a:t>
          </a:r>
        </a:p>
      </dsp:txBody>
      <dsp:txXfrm>
        <a:off x="3051441" y="1468505"/>
        <a:ext cx="2092988" cy="1255793"/>
      </dsp:txXfrm>
    </dsp:sp>
    <dsp:sp modelId="{A6294DE1-8894-4541-A403-B15B016D8157}">
      <dsp:nvSpPr>
        <dsp:cNvPr id="0" name=""/>
        <dsp:cNvSpPr/>
      </dsp:nvSpPr>
      <dsp:spPr>
        <a:xfrm>
          <a:off x="5353728" y="1468505"/>
          <a:ext cx="2092988" cy="1255793"/>
        </a:xfrm>
        <a:prstGeom prst="rect">
          <a:avLst/>
        </a:prstGeom>
        <a:solidFill>
          <a:schemeClr val="accent2">
            <a:hueOff val="3901266"/>
            <a:satOff val="-4866"/>
            <a:lumOff val="11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i-FI" sz="2100" kern="1200"/>
            <a:t>Dialoginen dialogi</a:t>
          </a:r>
          <a:endParaRPr lang="en-US" sz="2100" kern="1200"/>
        </a:p>
      </dsp:txBody>
      <dsp:txXfrm>
        <a:off x="5353728" y="1468505"/>
        <a:ext cx="2092988" cy="1255793"/>
      </dsp:txXfrm>
    </dsp:sp>
    <dsp:sp modelId="{0C7810DE-083F-45D6-9C67-F3BAA6B67E07}">
      <dsp:nvSpPr>
        <dsp:cNvPr id="0" name=""/>
        <dsp:cNvSpPr/>
      </dsp:nvSpPr>
      <dsp:spPr>
        <a:xfrm>
          <a:off x="3051441" y="2933597"/>
          <a:ext cx="2092988" cy="1255793"/>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i-FI" sz="2100" kern="1200"/>
            <a:t>Kulttuuritulkkaus!</a:t>
          </a:r>
          <a:endParaRPr lang="en-US" sz="2100" kern="1200"/>
        </a:p>
      </dsp:txBody>
      <dsp:txXfrm>
        <a:off x="3051441" y="2933597"/>
        <a:ext cx="2092988" cy="125579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4E710-63CA-4397-BE0E-D7B1C0E7AF7B}">
      <dsp:nvSpPr>
        <dsp:cNvPr id="0" name=""/>
        <dsp:cNvSpPr/>
      </dsp:nvSpPr>
      <dsp:spPr>
        <a:xfrm>
          <a:off x="0" y="475160"/>
          <a:ext cx="5000124" cy="1432080"/>
        </a:xfrm>
        <a:prstGeom prst="roundRect">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a:t>Miksi valitset kumppanit?</a:t>
          </a:r>
        </a:p>
      </dsp:txBody>
      <dsp:txXfrm>
        <a:off x="69908" y="545068"/>
        <a:ext cx="4860308" cy="1292264"/>
      </dsp:txXfrm>
    </dsp:sp>
    <dsp:sp modelId="{0C32B741-C8B6-416F-8BD5-C4BE49F6D762}">
      <dsp:nvSpPr>
        <dsp:cNvPr id="0" name=""/>
        <dsp:cNvSpPr/>
      </dsp:nvSpPr>
      <dsp:spPr>
        <a:xfrm>
          <a:off x="0" y="2010920"/>
          <a:ext cx="5000124" cy="1432080"/>
        </a:xfrm>
        <a:prstGeom prst="roundRect">
          <a:avLst/>
        </a:prstGeom>
        <a:gradFill rotWithShape="0">
          <a:gsLst>
            <a:gs pos="0">
              <a:schemeClr val="accent5">
                <a:hueOff val="-4966938"/>
                <a:satOff val="19906"/>
                <a:lumOff val="4314"/>
                <a:alphaOff val="0"/>
                <a:tint val="100000"/>
                <a:shade val="100000"/>
                <a:satMod val="130000"/>
              </a:schemeClr>
            </a:gs>
            <a:gs pos="100000">
              <a:schemeClr val="accent5">
                <a:hueOff val="-4966938"/>
                <a:satOff val="19906"/>
                <a:lumOff val="4314"/>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a:t>Miten rakennat suhteita, jotka kantavat?</a:t>
          </a:r>
        </a:p>
      </dsp:txBody>
      <dsp:txXfrm>
        <a:off x="69908" y="2080828"/>
        <a:ext cx="4860308" cy="1292264"/>
      </dsp:txXfrm>
    </dsp:sp>
    <dsp:sp modelId="{56ABDBBC-77E9-4119-A306-2CA63B3D5384}">
      <dsp:nvSpPr>
        <dsp:cNvPr id="0" name=""/>
        <dsp:cNvSpPr/>
      </dsp:nvSpPr>
      <dsp:spPr>
        <a:xfrm>
          <a:off x="0" y="3546680"/>
          <a:ext cx="5000124" cy="1432080"/>
        </a:xfrm>
        <a:prstGeom prst="roundRect">
          <a:avLst/>
        </a:prstGeom>
        <a:gradFill rotWithShape="0">
          <a:gsLst>
            <a:gs pos="0">
              <a:schemeClr val="accent5">
                <a:hueOff val="-9933876"/>
                <a:satOff val="39811"/>
                <a:lumOff val="8628"/>
                <a:alphaOff val="0"/>
                <a:tint val="100000"/>
                <a:shade val="100000"/>
                <a:satMod val="130000"/>
              </a:schemeClr>
            </a:gs>
            <a:gs pos="100000">
              <a:schemeClr val="accent5">
                <a:hueOff val="-9933876"/>
                <a:satOff val="39811"/>
                <a:lumOff val="8628"/>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a:t>Missä syntyy todellinen lisäarvo?</a:t>
          </a:r>
        </a:p>
      </dsp:txBody>
      <dsp:txXfrm>
        <a:off x="69908" y="3616588"/>
        <a:ext cx="4860308" cy="1292264"/>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4/23/2025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4/23/2025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fi-FI" sz="2800" b="0" i="0" dirty="0" err="1">
                <a:solidFill>
                  <a:schemeClr val="bg1"/>
                </a:solidFill>
                <a:effectLst/>
                <a:latin typeface="Google Sans"/>
              </a:rPr>
              <a:t>Innoverkostot</a:t>
            </a:r>
            <a:r>
              <a:rPr lang="fi-FI" sz="2800" b="0" i="0" dirty="0">
                <a:solidFill>
                  <a:schemeClr val="bg1"/>
                </a:solidFill>
                <a:effectLst/>
                <a:latin typeface="Google Sans"/>
              </a:rPr>
              <a:t> LIVE 24.4.2025</a:t>
            </a:r>
            <a:endParaRPr lang="fi-FI" sz="2800" dirty="0">
              <a:solidFill>
                <a:schemeClr val="bg1"/>
              </a:solidFill>
            </a:endParaRPr>
          </a:p>
        </p:txBody>
      </p:sp>
      <p:graphicFrame>
        <p:nvGraphicFramePr>
          <p:cNvPr id="5" name="Content Placeholder 2">
            <a:extLst>
              <a:ext uri="{FF2B5EF4-FFF2-40B4-BE49-F238E27FC236}">
                <a16:creationId xmlns:a16="http://schemas.microsoft.com/office/drawing/2014/main" id="{7E8F58DC-CB1D-D2F3-0E15-745C218D14F5}"/>
              </a:ext>
            </a:extLst>
          </p:cNvPr>
          <p:cNvGraphicFramePr>
            <a:graphicFrameLocks noGrp="1"/>
          </p:cNvGraphicFramePr>
          <p:nvPr>
            <p:ph idx="1"/>
            <p:extLst>
              <p:ext uri="{D42A27DB-BD31-4B8C-83A1-F6EECF244321}">
                <p14:modId xmlns:p14="http://schemas.microsoft.com/office/powerpoint/2010/main" val="4027935245"/>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fi-FI" sz="3500">
                <a:solidFill>
                  <a:srgbClr val="FFFFFF"/>
                </a:solidFill>
              </a:rPr>
              <a:t>Mitenkäkö?</a:t>
            </a:r>
          </a:p>
        </p:txBody>
      </p:sp>
      <p:graphicFrame>
        <p:nvGraphicFramePr>
          <p:cNvPr id="5" name="Content Placeholder 2">
            <a:extLst>
              <a:ext uri="{FF2B5EF4-FFF2-40B4-BE49-F238E27FC236}">
                <a16:creationId xmlns:a16="http://schemas.microsoft.com/office/drawing/2014/main" id="{CFF94157-5250-C541-4465-38AC4F8795D8}"/>
              </a:ext>
            </a:extLst>
          </p:cNvPr>
          <p:cNvGraphicFramePr>
            <a:graphicFrameLocks noGrp="1"/>
          </p:cNvGraphicFramePr>
          <p:nvPr>
            <p:ph idx="1"/>
            <p:extLst>
              <p:ext uri="{D42A27DB-BD31-4B8C-83A1-F6EECF244321}">
                <p14:modId xmlns:p14="http://schemas.microsoft.com/office/powerpoint/2010/main" val="3441755692"/>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9858" y="1683756"/>
            <a:ext cx="2336449" cy="2396359"/>
          </a:xfrm>
        </p:spPr>
        <p:txBody>
          <a:bodyPr anchor="b">
            <a:normAutofit/>
          </a:bodyPr>
          <a:lstStyle/>
          <a:p>
            <a:pPr algn="r"/>
            <a:r>
              <a:rPr lang="fi-FI" sz="3500">
                <a:solidFill>
                  <a:srgbClr val="FFFFFF"/>
                </a:solidFill>
              </a:rPr>
              <a:t>Miten teillä?</a:t>
            </a:r>
          </a:p>
        </p:txBody>
      </p:sp>
      <p:graphicFrame>
        <p:nvGraphicFramePr>
          <p:cNvPr id="5" name="Content Placeholder 2">
            <a:extLst>
              <a:ext uri="{FF2B5EF4-FFF2-40B4-BE49-F238E27FC236}">
                <a16:creationId xmlns:a16="http://schemas.microsoft.com/office/drawing/2014/main" id="{CE3E240A-C453-7592-4A28-9C5D0732FDD4}"/>
              </a:ext>
            </a:extLst>
          </p:cNvPr>
          <p:cNvGraphicFramePr>
            <a:graphicFrameLocks noGrp="1"/>
          </p:cNvGraphicFramePr>
          <p:nvPr>
            <p:ph idx="1"/>
            <p:extLst>
              <p:ext uri="{D42A27DB-BD31-4B8C-83A1-F6EECF244321}">
                <p14:modId xmlns:p14="http://schemas.microsoft.com/office/powerpoint/2010/main" val="2780947927"/>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5125" y="1153572"/>
            <a:ext cx="2400300" cy="4461163"/>
          </a:xfrm>
        </p:spPr>
        <p:txBody>
          <a:bodyPr>
            <a:normAutofit/>
          </a:bodyPr>
          <a:lstStyle/>
          <a:p>
            <a:r>
              <a:rPr lang="fi-FI" sz="4100">
                <a:solidFill>
                  <a:srgbClr val="FFFFFF"/>
                </a:solidFill>
              </a:rPr>
              <a:t>Opittua (omassa elämässä)</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3335481" y="591344"/>
            <a:ext cx="5179868" cy="5585619"/>
          </a:xfrm>
        </p:spPr>
        <p:txBody>
          <a:bodyPr anchor="ctr">
            <a:normAutofit/>
          </a:bodyPr>
          <a:lstStyle/>
          <a:p>
            <a:pPr marL="0" indent="0">
              <a:buNone/>
            </a:pPr>
            <a:endParaRPr lang="fi-FI" dirty="0"/>
          </a:p>
          <a:p>
            <a:pPr marL="0" indent="0">
              <a:buNone/>
            </a:pPr>
            <a:endParaRPr lang="fi-FI" dirty="0"/>
          </a:p>
          <a:p>
            <a:pPr marL="0" indent="0">
              <a:buNone/>
            </a:pPr>
            <a:r>
              <a:rPr dirty="0"/>
              <a:t>”</a:t>
            </a:r>
            <a:r>
              <a:rPr dirty="0" err="1"/>
              <a:t>Hyvä</a:t>
            </a:r>
            <a:r>
              <a:rPr dirty="0"/>
              <a:t> </a:t>
            </a:r>
            <a:r>
              <a:rPr dirty="0" err="1"/>
              <a:t>kumppanuus</a:t>
            </a:r>
            <a:r>
              <a:rPr dirty="0"/>
              <a:t> </a:t>
            </a:r>
            <a:r>
              <a:rPr dirty="0" err="1"/>
              <a:t>ei</a:t>
            </a:r>
            <a:r>
              <a:rPr dirty="0"/>
              <a:t> </a:t>
            </a:r>
            <a:r>
              <a:rPr dirty="0" err="1"/>
              <a:t>synny</a:t>
            </a:r>
            <a:r>
              <a:rPr dirty="0"/>
              <a:t> </a:t>
            </a:r>
            <a:r>
              <a:rPr dirty="0" err="1"/>
              <a:t>siitä</a:t>
            </a:r>
            <a:r>
              <a:rPr dirty="0"/>
              <a:t>, </a:t>
            </a:r>
            <a:r>
              <a:rPr dirty="0" err="1"/>
              <a:t>että</a:t>
            </a:r>
            <a:r>
              <a:rPr dirty="0"/>
              <a:t> se </a:t>
            </a:r>
            <a:r>
              <a:rPr dirty="0" err="1"/>
              <a:t>pakotetaan</a:t>
            </a:r>
            <a:r>
              <a:rPr dirty="0"/>
              <a:t>. Se </a:t>
            </a:r>
            <a:r>
              <a:rPr dirty="0" err="1"/>
              <a:t>syntyy</a:t>
            </a:r>
            <a:r>
              <a:rPr dirty="0"/>
              <a:t>, </a:t>
            </a:r>
            <a:r>
              <a:rPr dirty="0" err="1"/>
              <a:t>kun</a:t>
            </a:r>
            <a:r>
              <a:rPr dirty="0"/>
              <a:t> </a:t>
            </a:r>
            <a:r>
              <a:rPr dirty="0" err="1"/>
              <a:t>joku</a:t>
            </a:r>
            <a:r>
              <a:rPr dirty="0"/>
              <a:t> </a:t>
            </a:r>
            <a:r>
              <a:rPr dirty="0" err="1"/>
              <a:t>näkee</a:t>
            </a:r>
            <a:r>
              <a:rPr dirty="0"/>
              <a:t> </a:t>
            </a:r>
            <a:r>
              <a:rPr dirty="0" err="1"/>
              <a:t>sinussa</a:t>
            </a:r>
            <a:r>
              <a:rPr dirty="0"/>
              <a:t> </a:t>
            </a:r>
            <a:r>
              <a:rPr dirty="0" err="1"/>
              <a:t>jotain</a:t>
            </a:r>
            <a:r>
              <a:rPr dirty="0"/>
              <a:t>, </a:t>
            </a:r>
            <a:r>
              <a:rPr dirty="0" err="1"/>
              <a:t>mitä</a:t>
            </a:r>
            <a:r>
              <a:rPr dirty="0"/>
              <a:t> </a:t>
            </a:r>
            <a:r>
              <a:rPr dirty="0" err="1"/>
              <a:t>ilman</a:t>
            </a:r>
            <a:r>
              <a:rPr dirty="0"/>
              <a:t> </a:t>
            </a:r>
            <a:r>
              <a:rPr dirty="0" err="1"/>
              <a:t>hän</a:t>
            </a:r>
            <a:r>
              <a:rPr dirty="0"/>
              <a:t> </a:t>
            </a:r>
            <a:r>
              <a:rPr dirty="0" err="1"/>
              <a:t>ei</a:t>
            </a:r>
            <a:r>
              <a:rPr dirty="0"/>
              <a:t> </a:t>
            </a:r>
            <a:r>
              <a:rPr dirty="0" err="1"/>
              <a:t>halua</a:t>
            </a:r>
            <a:r>
              <a:rPr dirty="0"/>
              <a:t> </a:t>
            </a:r>
            <a:r>
              <a:rPr dirty="0" err="1"/>
              <a:t>edetä</a:t>
            </a:r>
            <a:r>
              <a:rPr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639C3025-4784-4B16-914D-CCFC3E833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0AD20437-C88A-4F45-9C6D-DA32B29A4D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6457949"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a:extLst>
              <a:ext uri="{FF2B5EF4-FFF2-40B4-BE49-F238E27FC236}">
                <a16:creationId xmlns:a16="http://schemas.microsoft.com/office/drawing/2014/main" id="{7728F379-C0DC-2EBC-D6E5-38041B0574DD}"/>
              </a:ext>
            </a:extLst>
          </p:cNvPr>
          <p:cNvSpPr>
            <a:spLocks noGrp="1"/>
          </p:cNvSpPr>
          <p:nvPr>
            <p:ph idx="1"/>
          </p:nvPr>
        </p:nvSpPr>
        <p:spPr>
          <a:xfrm>
            <a:off x="852774" y="2194101"/>
            <a:ext cx="4427886" cy="4054298"/>
          </a:xfrm>
        </p:spPr>
        <p:txBody>
          <a:bodyPr>
            <a:normAutofit/>
          </a:bodyPr>
          <a:lstStyle/>
          <a:p>
            <a:pPr>
              <a:lnSpc>
                <a:spcPct val="90000"/>
              </a:lnSpc>
              <a:buNone/>
            </a:pPr>
            <a:r>
              <a:rPr lang="fi-FI" sz="1400" i="1">
                <a:solidFill>
                  <a:schemeClr val="tx1">
                    <a:lumMod val="85000"/>
                    <a:lumOff val="15000"/>
                  </a:schemeClr>
                </a:solidFill>
                <a:effectLst/>
                <a:latin typeface="+mj-lt"/>
                <a:ea typeface="Times New Roman" panose="02020603050405020304" pitchFamily="18" charset="0"/>
              </a:rPr>
              <a:t>”Kantarelli kasvaa koivun juuren soluvälitilassa ja muodostaa sienijuureksi kutsutun rakenteen.</a:t>
            </a:r>
          </a:p>
          <a:p>
            <a:pPr>
              <a:lnSpc>
                <a:spcPct val="90000"/>
              </a:lnSpc>
              <a:buNone/>
            </a:pPr>
            <a:r>
              <a:rPr lang="fi-FI" sz="1400" i="1">
                <a:solidFill>
                  <a:schemeClr val="tx1">
                    <a:lumMod val="85000"/>
                    <a:lumOff val="15000"/>
                  </a:schemeClr>
                </a:solidFill>
                <a:effectLst/>
                <a:latin typeface="+mj-lt"/>
                <a:ea typeface="Times New Roman" panose="02020603050405020304" pitchFamily="18" charset="0"/>
              </a:rPr>
              <a:t>Sienijuuressa koivu antaa kantarellille yhteyttämistuotteita ja kantarelli vastavuoroisesti puulle ravinteita.</a:t>
            </a:r>
          </a:p>
          <a:p>
            <a:pPr>
              <a:lnSpc>
                <a:spcPct val="90000"/>
              </a:lnSpc>
              <a:buNone/>
            </a:pPr>
            <a:endParaRPr lang="fi-FI" sz="1400" i="1">
              <a:solidFill>
                <a:schemeClr val="tx1">
                  <a:lumMod val="85000"/>
                  <a:lumOff val="15000"/>
                </a:schemeClr>
              </a:solidFill>
              <a:effectLst/>
              <a:latin typeface="+mj-lt"/>
              <a:ea typeface="Times New Roman" panose="02020603050405020304" pitchFamily="18" charset="0"/>
            </a:endParaRPr>
          </a:p>
          <a:p>
            <a:pPr>
              <a:lnSpc>
                <a:spcPct val="90000"/>
              </a:lnSpc>
              <a:buNone/>
            </a:pPr>
            <a:r>
              <a:rPr lang="fi-FI" sz="1400" i="1">
                <a:solidFill>
                  <a:schemeClr val="tx1">
                    <a:lumMod val="85000"/>
                    <a:lumOff val="15000"/>
                  </a:schemeClr>
                </a:solidFill>
                <a:effectLst/>
                <a:latin typeface="+mj-lt"/>
                <a:ea typeface="Times New Roman" panose="02020603050405020304" pitchFamily="18" charset="0"/>
              </a:rPr>
              <a:t>Koivun ja kantarellin kaupankäynti on mielekästä molemmille osapuolille: kantarelli ei pysty yhteyttämään, mutta ottaa tehokkaasti ravinteita maasta. Koivu yhteyttää tehokkaasti, mutta sen paksut juuret eivät kykene ottamaan yhtä tehokkaasti maasta ravinteita kuin ohuet sienirihmat. Alkukesästä kasvi käyttää yhteyttämistuotteet omaan kasvuunsa, mutta sen jälkeen on sienijuuren vuoro.</a:t>
            </a:r>
          </a:p>
          <a:p>
            <a:pPr>
              <a:lnSpc>
                <a:spcPct val="90000"/>
              </a:lnSpc>
              <a:buNone/>
            </a:pPr>
            <a:endParaRPr lang="fi-FI" sz="1400" i="1">
              <a:solidFill>
                <a:schemeClr val="tx1">
                  <a:lumMod val="85000"/>
                  <a:lumOff val="15000"/>
                </a:schemeClr>
              </a:solidFill>
              <a:effectLst/>
              <a:latin typeface="+mj-lt"/>
              <a:ea typeface="Times New Roman" panose="02020603050405020304" pitchFamily="18" charset="0"/>
            </a:endParaRPr>
          </a:p>
          <a:p>
            <a:pPr>
              <a:lnSpc>
                <a:spcPct val="90000"/>
              </a:lnSpc>
              <a:buNone/>
            </a:pPr>
            <a:r>
              <a:rPr lang="fi-FI" sz="1400" i="1">
                <a:solidFill>
                  <a:schemeClr val="tx1">
                    <a:lumMod val="85000"/>
                    <a:lumOff val="15000"/>
                  </a:schemeClr>
                </a:solidFill>
                <a:effectLst/>
                <a:latin typeface="+mj-lt"/>
                <a:ea typeface="Times New Roman" panose="02020603050405020304" pitchFamily="18" charset="0"/>
              </a:rPr>
              <a:t>Onnistuneen koivun ja kantarellin yhteiselon lopputuloksena voimme poimia korintäydeltä hehkuvia itiöemiä.”</a:t>
            </a:r>
          </a:p>
          <a:p>
            <a:pPr>
              <a:lnSpc>
                <a:spcPct val="90000"/>
              </a:lnSpc>
            </a:pPr>
            <a:endParaRPr lang="en-US" sz="1400">
              <a:solidFill>
                <a:schemeClr val="tx1">
                  <a:lumMod val="85000"/>
                  <a:lumOff val="15000"/>
                </a:schemeClr>
              </a:solidFill>
            </a:endParaRPr>
          </a:p>
        </p:txBody>
      </p:sp>
      <p:pic>
        <p:nvPicPr>
          <p:cNvPr id="5" name="Sisällön paikkamerkki 4">
            <a:extLst>
              <a:ext uri="{FF2B5EF4-FFF2-40B4-BE49-F238E27FC236}">
                <a16:creationId xmlns:a16="http://schemas.microsoft.com/office/drawing/2014/main" id="{B0B97A23-346F-B729-E1A5-A16934B5F4BB}"/>
              </a:ext>
            </a:extLst>
          </p:cNvPr>
          <p:cNvPicPr>
            <a:picLocks noChangeAspect="1"/>
          </p:cNvPicPr>
          <p:nvPr/>
        </p:nvPicPr>
        <p:blipFill>
          <a:blip r:embed="rId2"/>
          <a:srcRect l="15811" r="20293" b="2"/>
          <a:stretch/>
        </p:blipFill>
        <p:spPr>
          <a:xfrm>
            <a:off x="5851473" y="3429000"/>
            <a:ext cx="3292527" cy="3429000"/>
          </a:xfrm>
          <a:custGeom>
            <a:avLst/>
            <a:gdLst/>
            <a:ahLst/>
            <a:cxnLst/>
            <a:rect l="l" t="t" r="r" b="b"/>
            <a:pathLst>
              <a:path w="4390035" h="3429000">
                <a:moveTo>
                  <a:pt x="73290" y="0"/>
                </a:moveTo>
                <a:lnTo>
                  <a:pt x="4390035" y="0"/>
                </a:lnTo>
                <a:lnTo>
                  <a:pt x="4390035" y="3429000"/>
                </a:lnTo>
                <a:lnTo>
                  <a:pt x="436073" y="3429000"/>
                </a:lnTo>
                <a:lnTo>
                  <a:pt x="427332" y="3410468"/>
                </a:lnTo>
                <a:cubicBezTo>
                  <a:pt x="419323" y="3391643"/>
                  <a:pt x="413863" y="3372861"/>
                  <a:pt x="421685" y="3366814"/>
                </a:cubicBezTo>
                <a:cubicBezTo>
                  <a:pt x="417583" y="3332384"/>
                  <a:pt x="433681" y="3294011"/>
                  <a:pt x="423663" y="3247798"/>
                </a:cubicBezTo>
                <a:cubicBezTo>
                  <a:pt x="421194" y="3188032"/>
                  <a:pt x="418245" y="3205513"/>
                  <a:pt x="412524" y="3110724"/>
                </a:cubicBezTo>
                <a:cubicBezTo>
                  <a:pt x="404022" y="3069386"/>
                  <a:pt x="436006" y="3027577"/>
                  <a:pt x="419732" y="3004503"/>
                </a:cubicBezTo>
                <a:cubicBezTo>
                  <a:pt x="407578" y="2949657"/>
                  <a:pt x="388511" y="2896851"/>
                  <a:pt x="363651" y="2842588"/>
                </a:cubicBezTo>
                <a:cubicBezTo>
                  <a:pt x="332103" y="2797699"/>
                  <a:pt x="331554" y="2711800"/>
                  <a:pt x="263212" y="2651456"/>
                </a:cubicBezTo>
                <a:cubicBezTo>
                  <a:pt x="235935" y="2585326"/>
                  <a:pt x="214760" y="2535145"/>
                  <a:pt x="194330" y="2484251"/>
                </a:cubicBezTo>
                <a:cubicBezTo>
                  <a:pt x="184580" y="2468441"/>
                  <a:pt x="154039" y="2380429"/>
                  <a:pt x="140630" y="2346096"/>
                </a:cubicBezTo>
                <a:cubicBezTo>
                  <a:pt x="76681" y="2257531"/>
                  <a:pt x="91260" y="2243719"/>
                  <a:pt x="77185" y="2144811"/>
                </a:cubicBezTo>
                <a:cubicBezTo>
                  <a:pt x="66953" y="2112233"/>
                  <a:pt x="67414" y="2096078"/>
                  <a:pt x="50887" y="2061697"/>
                </a:cubicBezTo>
                <a:lnTo>
                  <a:pt x="27133" y="1969379"/>
                </a:lnTo>
                <a:lnTo>
                  <a:pt x="29988" y="1961973"/>
                </a:lnTo>
                <a:lnTo>
                  <a:pt x="31559" y="1961231"/>
                </a:lnTo>
                <a:lnTo>
                  <a:pt x="14905" y="1880268"/>
                </a:lnTo>
                <a:cubicBezTo>
                  <a:pt x="12271" y="1874644"/>
                  <a:pt x="-805" y="1860096"/>
                  <a:pt x="2188" y="1847922"/>
                </a:cubicBezTo>
                <a:lnTo>
                  <a:pt x="21879" y="1779161"/>
                </a:lnTo>
                <a:lnTo>
                  <a:pt x="27968" y="1733684"/>
                </a:lnTo>
                <a:cubicBezTo>
                  <a:pt x="25035" y="1726530"/>
                  <a:pt x="21617" y="1619937"/>
                  <a:pt x="16511" y="1614373"/>
                </a:cubicBezTo>
                <a:cubicBezTo>
                  <a:pt x="47946" y="1547691"/>
                  <a:pt x="4394" y="1556097"/>
                  <a:pt x="12613" y="1479987"/>
                </a:cubicBezTo>
                <a:cubicBezTo>
                  <a:pt x="15110" y="1387360"/>
                  <a:pt x="4986" y="1320420"/>
                  <a:pt x="4190" y="1214801"/>
                </a:cubicBezTo>
                <a:cubicBezTo>
                  <a:pt x="3611" y="1152457"/>
                  <a:pt x="-6268" y="1080052"/>
                  <a:pt x="6503" y="966549"/>
                </a:cubicBezTo>
                <a:cubicBezTo>
                  <a:pt x="10182" y="901722"/>
                  <a:pt x="25065" y="884915"/>
                  <a:pt x="20609" y="845066"/>
                </a:cubicBezTo>
                <a:cubicBezTo>
                  <a:pt x="20199" y="816540"/>
                  <a:pt x="19791" y="788014"/>
                  <a:pt x="19381" y="759488"/>
                </a:cubicBezTo>
                <a:lnTo>
                  <a:pt x="21672" y="741102"/>
                </a:lnTo>
                <a:lnTo>
                  <a:pt x="30720" y="737125"/>
                </a:lnTo>
                <a:lnTo>
                  <a:pt x="23211" y="691098"/>
                </a:lnTo>
                <a:cubicBezTo>
                  <a:pt x="25461" y="680873"/>
                  <a:pt x="43338" y="650431"/>
                  <a:pt x="42062" y="637700"/>
                </a:cubicBezTo>
                <a:cubicBezTo>
                  <a:pt x="23297" y="593852"/>
                  <a:pt x="30263" y="601340"/>
                  <a:pt x="41571" y="540174"/>
                </a:cubicBezTo>
                <a:cubicBezTo>
                  <a:pt x="35397" y="519975"/>
                  <a:pt x="35174" y="428356"/>
                  <a:pt x="46636" y="415352"/>
                </a:cubicBezTo>
                <a:cubicBezTo>
                  <a:pt x="48960" y="401821"/>
                  <a:pt x="44602" y="386587"/>
                  <a:pt x="56977" y="379461"/>
                </a:cubicBezTo>
                <a:cubicBezTo>
                  <a:pt x="71829" y="368123"/>
                  <a:pt x="47958" y="323384"/>
                  <a:pt x="65759" y="328645"/>
                </a:cubicBezTo>
                <a:cubicBezTo>
                  <a:pt x="49386" y="296830"/>
                  <a:pt x="65237" y="231983"/>
                  <a:pt x="72589" y="203608"/>
                </a:cubicBezTo>
                <a:cubicBezTo>
                  <a:pt x="75524" y="153257"/>
                  <a:pt x="77980" y="142710"/>
                  <a:pt x="78370" y="105992"/>
                </a:cubicBezTo>
                <a:cubicBezTo>
                  <a:pt x="80828" y="104127"/>
                  <a:pt x="70890" y="52128"/>
                  <a:pt x="70125" y="25135"/>
                </a:cubicBezTo>
                <a:close/>
              </a:path>
            </a:pathLst>
          </a:custGeom>
        </p:spPr>
      </p:pic>
      <p:pic>
        <p:nvPicPr>
          <p:cNvPr id="4" name="Sisällön paikkamerkki 3">
            <a:extLst>
              <a:ext uri="{FF2B5EF4-FFF2-40B4-BE49-F238E27FC236}">
                <a16:creationId xmlns:a16="http://schemas.microsoft.com/office/drawing/2014/main" id="{1381DA40-5B18-3C3D-0D49-8D3ADEE73325}"/>
              </a:ext>
            </a:extLst>
          </p:cNvPr>
          <p:cNvPicPr>
            <a:picLocks noChangeAspect="1"/>
          </p:cNvPicPr>
          <p:nvPr/>
        </p:nvPicPr>
        <p:blipFill>
          <a:blip r:embed="rId3"/>
          <a:srcRect t="18558" r="-2" b="22512"/>
          <a:stretch/>
        </p:blipFill>
        <p:spPr>
          <a:xfrm>
            <a:off x="5882199" y="-17"/>
            <a:ext cx="3261801" cy="3432349"/>
          </a:xfrm>
          <a:custGeom>
            <a:avLst/>
            <a:gdLst/>
            <a:ahLst/>
            <a:cxnLst/>
            <a:rect l="l" t="t" r="r" b="b"/>
            <a:pathLst>
              <a:path w="4349068" h="3428999">
                <a:moveTo>
                  <a:pt x="711944" y="0"/>
                </a:moveTo>
                <a:lnTo>
                  <a:pt x="4349068" y="0"/>
                </a:lnTo>
                <a:lnTo>
                  <a:pt x="4349068" y="3428999"/>
                </a:lnTo>
                <a:lnTo>
                  <a:pt x="32307" y="3428999"/>
                </a:lnTo>
                <a:lnTo>
                  <a:pt x="34693" y="3410051"/>
                </a:lnTo>
                <a:cubicBezTo>
                  <a:pt x="37039" y="3395347"/>
                  <a:pt x="38143" y="3381819"/>
                  <a:pt x="32792" y="3373027"/>
                </a:cubicBezTo>
                <a:cubicBezTo>
                  <a:pt x="29961" y="3298527"/>
                  <a:pt x="20335" y="3290617"/>
                  <a:pt x="14318" y="3222737"/>
                </a:cubicBezTo>
                <a:cubicBezTo>
                  <a:pt x="11384" y="3146284"/>
                  <a:pt x="-6116" y="3184007"/>
                  <a:pt x="2241" y="3118188"/>
                </a:cubicBezTo>
                <a:cubicBezTo>
                  <a:pt x="16306" y="3109217"/>
                  <a:pt x="34183" y="3024732"/>
                  <a:pt x="27952" y="3003808"/>
                </a:cubicBezTo>
                <a:cubicBezTo>
                  <a:pt x="27563" y="2966753"/>
                  <a:pt x="27366" y="2989870"/>
                  <a:pt x="27149" y="2944921"/>
                </a:cubicBezTo>
                <a:lnTo>
                  <a:pt x="41941" y="2877744"/>
                </a:lnTo>
                <a:cubicBezTo>
                  <a:pt x="36258" y="2880724"/>
                  <a:pt x="54303" y="2822146"/>
                  <a:pt x="53926" y="2807161"/>
                </a:cubicBezTo>
                <a:cubicBezTo>
                  <a:pt x="56083" y="2775643"/>
                  <a:pt x="30060" y="2769288"/>
                  <a:pt x="53334" y="2752347"/>
                </a:cubicBezTo>
                <a:lnTo>
                  <a:pt x="60008" y="2748299"/>
                </a:lnTo>
                <a:cubicBezTo>
                  <a:pt x="60210" y="2745962"/>
                  <a:pt x="60411" y="2743625"/>
                  <a:pt x="60613" y="2741288"/>
                </a:cubicBezTo>
                <a:cubicBezTo>
                  <a:pt x="60116" y="2737657"/>
                  <a:pt x="58269" y="2735847"/>
                  <a:pt x="53819" y="2737160"/>
                </a:cubicBezTo>
                <a:cubicBezTo>
                  <a:pt x="70191" y="2705347"/>
                  <a:pt x="64153" y="2699356"/>
                  <a:pt x="66799" y="2659631"/>
                </a:cubicBezTo>
                <a:cubicBezTo>
                  <a:pt x="77943" y="2612127"/>
                  <a:pt x="64846" y="2628594"/>
                  <a:pt x="86795" y="2573336"/>
                </a:cubicBezTo>
                <a:cubicBezTo>
                  <a:pt x="96119" y="2559732"/>
                  <a:pt x="108676" y="2541339"/>
                  <a:pt x="108890" y="2528057"/>
                </a:cubicBezTo>
                <a:lnTo>
                  <a:pt x="137074" y="2489594"/>
                </a:lnTo>
                <a:cubicBezTo>
                  <a:pt x="138076" y="2487774"/>
                  <a:pt x="138422" y="2473350"/>
                  <a:pt x="137897" y="2468303"/>
                </a:cubicBezTo>
                <a:lnTo>
                  <a:pt x="155171" y="2460480"/>
                </a:lnTo>
                <a:lnTo>
                  <a:pt x="147972" y="2423535"/>
                </a:lnTo>
                <a:lnTo>
                  <a:pt x="155293" y="2404394"/>
                </a:lnTo>
                <a:cubicBezTo>
                  <a:pt x="172891" y="2392610"/>
                  <a:pt x="160687" y="2347474"/>
                  <a:pt x="168818" y="2324643"/>
                </a:cubicBezTo>
                <a:cubicBezTo>
                  <a:pt x="169390" y="2297698"/>
                  <a:pt x="193082" y="2284202"/>
                  <a:pt x="198340" y="2255535"/>
                </a:cubicBezTo>
                <a:cubicBezTo>
                  <a:pt x="214268" y="2249648"/>
                  <a:pt x="228319" y="2207828"/>
                  <a:pt x="217338" y="2184679"/>
                </a:cubicBezTo>
                <a:lnTo>
                  <a:pt x="242924" y="2093132"/>
                </a:lnTo>
                <a:cubicBezTo>
                  <a:pt x="264937" y="2084587"/>
                  <a:pt x="280562" y="1985868"/>
                  <a:pt x="290446" y="1950235"/>
                </a:cubicBezTo>
                <a:cubicBezTo>
                  <a:pt x="308239" y="1920183"/>
                  <a:pt x="350073" y="1898905"/>
                  <a:pt x="361001" y="1861568"/>
                </a:cubicBezTo>
                <a:cubicBezTo>
                  <a:pt x="367163" y="1810687"/>
                  <a:pt x="352049" y="1869507"/>
                  <a:pt x="356015" y="1809499"/>
                </a:cubicBezTo>
                <a:cubicBezTo>
                  <a:pt x="355145" y="1754297"/>
                  <a:pt x="367821" y="1767680"/>
                  <a:pt x="375846" y="1693716"/>
                </a:cubicBezTo>
                <a:cubicBezTo>
                  <a:pt x="374712" y="1654244"/>
                  <a:pt x="382062" y="1627007"/>
                  <a:pt x="381776" y="1605195"/>
                </a:cubicBezTo>
                <a:cubicBezTo>
                  <a:pt x="389848" y="1568952"/>
                  <a:pt x="392552" y="1564518"/>
                  <a:pt x="396301" y="1516217"/>
                </a:cubicBezTo>
                <a:cubicBezTo>
                  <a:pt x="401397" y="1488452"/>
                  <a:pt x="428137" y="1457870"/>
                  <a:pt x="409866" y="1429841"/>
                </a:cubicBezTo>
                <a:cubicBezTo>
                  <a:pt x="422203" y="1412325"/>
                  <a:pt x="460064" y="1413592"/>
                  <a:pt x="442210" y="1380081"/>
                </a:cubicBezTo>
                <a:cubicBezTo>
                  <a:pt x="464590" y="1394128"/>
                  <a:pt x="443394" y="1335176"/>
                  <a:pt x="463662" y="1334891"/>
                </a:cubicBezTo>
                <a:cubicBezTo>
                  <a:pt x="480316" y="1336427"/>
                  <a:pt x="515162" y="1194568"/>
                  <a:pt x="519523" y="1185551"/>
                </a:cubicBezTo>
                <a:cubicBezTo>
                  <a:pt x="527731" y="1149210"/>
                  <a:pt x="536547" y="1148087"/>
                  <a:pt x="542909" y="1111168"/>
                </a:cubicBezTo>
                <a:cubicBezTo>
                  <a:pt x="555522" y="1057226"/>
                  <a:pt x="531818" y="1022543"/>
                  <a:pt x="543055" y="993353"/>
                </a:cubicBezTo>
                <a:cubicBezTo>
                  <a:pt x="559986" y="960214"/>
                  <a:pt x="580459" y="867450"/>
                  <a:pt x="592544" y="813953"/>
                </a:cubicBezTo>
                <a:cubicBezTo>
                  <a:pt x="604272" y="746430"/>
                  <a:pt x="608119" y="666470"/>
                  <a:pt x="613420" y="588218"/>
                </a:cubicBezTo>
                <a:cubicBezTo>
                  <a:pt x="604962" y="475380"/>
                  <a:pt x="590630" y="536119"/>
                  <a:pt x="596055" y="376479"/>
                </a:cubicBezTo>
                <a:lnTo>
                  <a:pt x="605018" y="280992"/>
                </a:lnTo>
                <a:cubicBezTo>
                  <a:pt x="604854" y="276227"/>
                  <a:pt x="610771" y="223140"/>
                  <a:pt x="610608" y="218374"/>
                </a:cubicBezTo>
                <a:lnTo>
                  <a:pt x="604880" y="188178"/>
                </a:lnTo>
                <a:lnTo>
                  <a:pt x="630913" y="152404"/>
                </a:lnTo>
                <a:cubicBezTo>
                  <a:pt x="640688" y="136342"/>
                  <a:pt x="647365" y="122048"/>
                  <a:pt x="663530" y="91810"/>
                </a:cubicBezTo>
                <a:lnTo>
                  <a:pt x="705264" y="3016"/>
                </a:lnTo>
                <a:close/>
              </a:path>
            </a:pathLst>
          </a:custGeom>
        </p:spPr>
      </p:pic>
    </p:spTree>
    <p:extLst>
      <p:ext uri="{BB962C8B-B14F-4D97-AF65-F5344CB8AC3E}">
        <p14:creationId xmlns:p14="http://schemas.microsoft.com/office/powerpoint/2010/main" val="4232939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fontScale="90000"/>
          </a:bodyPr>
          <a:lstStyle/>
          <a:p>
            <a:r>
              <a:rPr lang="fi-FI" sz="3500" dirty="0">
                <a:solidFill>
                  <a:srgbClr val="FFFFFF"/>
                </a:solidFill>
              </a:rPr>
              <a:t>Koivun ja kanttarellin symbioosi –</a:t>
            </a:r>
            <a:r>
              <a:rPr lang="fi-FI" sz="3500" dirty="0" err="1">
                <a:solidFill>
                  <a:srgbClr val="FFFFFF"/>
                </a:solidFill>
              </a:rPr>
              <a:t>lessons</a:t>
            </a:r>
            <a:r>
              <a:rPr lang="fi-FI" sz="3500" dirty="0">
                <a:solidFill>
                  <a:srgbClr val="FFFFFF"/>
                </a:solidFill>
              </a:rPr>
              <a:t> </a:t>
            </a:r>
            <a:r>
              <a:rPr lang="fi-FI" sz="3500" dirty="0" err="1">
                <a:solidFill>
                  <a:srgbClr val="FFFFFF"/>
                </a:solidFill>
              </a:rPr>
              <a:t>learned</a:t>
            </a:r>
            <a:endParaRPr lang="fi-FI" sz="3500" dirty="0">
              <a:solidFill>
                <a:srgbClr val="FFFFFF"/>
              </a:solidFill>
            </a:endParaRPr>
          </a:p>
        </p:txBody>
      </p:sp>
      <p:graphicFrame>
        <p:nvGraphicFramePr>
          <p:cNvPr id="5" name="Content Placeholder 2">
            <a:extLst>
              <a:ext uri="{FF2B5EF4-FFF2-40B4-BE49-F238E27FC236}">
                <a16:creationId xmlns:a16="http://schemas.microsoft.com/office/drawing/2014/main" id="{21EDDD38-0511-7F23-F6BC-A1EE1677442C}"/>
              </a:ext>
            </a:extLst>
          </p:cNvPr>
          <p:cNvGraphicFramePr>
            <a:graphicFrameLocks noGrp="1"/>
          </p:cNvGraphicFramePr>
          <p:nvPr>
            <p:ph idx="1"/>
            <p:extLst>
              <p:ext uri="{D42A27DB-BD31-4B8C-83A1-F6EECF244321}">
                <p14:modId xmlns:p14="http://schemas.microsoft.com/office/powerpoint/2010/main" val="2798661809"/>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0699" y="687480"/>
            <a:ext cx="5605629" cy="994172"/>
          </a:xfrm>
        </p:spPr>
        <p:txBody>
          <a:bodyPr>
            <a:normAutofit/>
          </a:bodyPr>
          <a:lstStyle/>
          <a:p>
            <a:r>
              <a:rPr lang="fi-FI" sz="3850"/>
              <a:t>Ekosysteemi?</a:t>
            </a:r>
          </a:p>
        </p:txBody>
      </p:sp>
      <p:sp>
        <p:nvSpPr>
          <p:cNvPr id="3" name="Content Placeholder 2"/>
          <p:cNvSpPr>
            <a:spLocks noGrp="1"/>
          </p:cNvSpPr>
          <p:nvPr>
            <p:ph idx="1"/>
          </p:nvPr>
        </p:nvSpPr>
        <p:spPr>
          <a:xfrm>
            <a:off x="852321" y="2227943"/>
            <a:ext cx="5033221" cy="3788227"/>
          </a:xfrm>
        </p:spPr>
        <p:txBody>
          <a:bodyPr anchor="ctr">
            <a:normAutofit/>
          </a:bodyPr>
          <a:lstStyle/>
          <a:p>
            <a:pPr>
              <a:lnSpc>
                <a:spcPct val="90000"/>
              </a:lnSpc>
            </a:pPr>
            <a:r>
              <a:rPr lang="fi-FI" sz="1800"/>
              <a:t>Ekosysteemi on elävä, monimuotoinen verkosto.</a:t>
            </a:r>
          </a:p>
          <a:p>
            <a:pPr>
              <a:lnSpc>
                <a:spcPct val="90000"/>
              </a:lnSpc>
            </a:pPr>
            <a:r>
              <a:rPr lang="fi-FI" sz="1800"/>
              <a:t>Yritykset, tutkimus, julkinen sektori, kansalaiset ja rahoittajat vaikuttavat toisiinsa.</a:t>
            </a:r>
          </a:p>
          <a:p>
            <a:pPr>
              <a:lnSpc>
                <a:spcPct val="90000"/>
              </a:lnSpc>
            </a:pPr>
            <a:r>
              <a:rPr lang="fi-FI" sz="1800" i="1"/>
              <a:t>Innovaatioekosysteemi tuottaa uusia ratkaisuja, joita kukaan ei voi yksin synnyttää.</a:t>
            </a:r>
          </a:p>
          <a:p>
            <a:pPr marL="0" indent="0">
              <a:lnSpc>
                <a:spcPct val="90000"/>
              </a:lnSpc>
              <a:buNone/>
            </a:pPr>
            <a:endParaRPr lang="fi-FI" sz="1800" i="1"/>
          </a:p>
          <a:p>
            <a:pPr>
              <a:lnSpc>
                <a:spcPct val="90000"/>
              </a:lnSpc>
            </a:pPr>
            <a:r>
              <a:rPr lang="fi-FI" sz="1800"/>
              <a:t>Tärkeää ei ole vain kuka on mukana, vaan mitä suhteet mahdollistavat.</a:t>
            </a:r>
          </a:p>
          <a:p>
            <a:pPr>
              <a:lnSpc>
                <a:spcPct val="90000"/>
              </a:lnSpc>
            </a:pPr>
            <a:endParaRPr lang="fi-FI" sz="1800"/>
          </a:p>
          <a:p>
            <a:pPr>
              <a:lnSpc>
                <a:spcPct val="90000"/>
              </a:lnSpc>
            </a:pPr>
            <a:r>
              <a:rPr lang="fi-FI" sz="1800"/>
              <a:t>Ekosysteemi ei ole organisaatiokaavio! Se on elävä kudos. Ideat, tarpeet ja resurssit risteävät –siitä syntyy uutta.</a:t>
            </a:r>
          </a:p>
        </p:txBody>
      </p:sp>
      <p:sp>
        <p:nvSpPr>
          <p:cNvPr id="32" name="Rectangle 3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4" name="Oval 3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29" name="Graphic 28" descr="Employee Badge">
            <a:extLst>
              <a:ext uri="{FF2B5EF4-FFF2-40B4-BE49-F238E27FC236}">
                <a16:creationId xmlns:a16="http://schemas.microsoft.com/office/drawing/2014/main" id="{C511695A-D5EC-7EE8-A01A-DD216B04CD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FEF463D-EE6B-46FF-B7C7-74B09A96C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11A27B3A-460C-4100-99B5-817F25979F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0316" y="1498602"/>
            <a:ext cx="3302509" cy="3940174"/>
            <a:chOff x="827089" y="1498602"/>
            <a:chExt cx="4403345" cy="3940174"/>
          </a:xfrm>
          <a:effectLst>
            <a:outerShdw blurRad="381000" dist="152400" dir="5400000" algn="ctr" rotWithShape="0">
              <a:srgbClr val="000000">
                <a:alpha val="10000"/>
              </a:srgbClr>
            </a:outerShdw>
          </a:effectLst>
        </p:grpSpPr>
        <p:sp>
          <p:nvSpPr>
            <p:cNvPr id="20" name="Freeform: Shape 19">
              <a:extLst>
                <a:ext uri="{FF2B5EF4-FFF2-40B4-BE49-F238E27FC236}">
                  <a16:creationId xmlns:a16="http://schemas.microsoft.com/office/drawing/2014/main" id="{35450488-7F33-43E4-B4DA-CAB50A1CC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9" y="1498602"/>
              <a:ext cx="4403345" cy="3940174"/>
            </a:xfrm>
            <a:custGeom>
              <a:avLst/>
              <a:gdLst>
                <a:gd name="connsiteX0" fmla="*/ 0 w 5260975"/>
                <a:gd name="connsiteY0" fmla="*/ 0 h 4707593"/>
                <a:gd name="connsiteX1" fmla="*/ 5260975 w 5260975"/>
                <a:gd name="connsiteY1" fmla="*/ 0 h 4707593"/>
                <a:gd name="connsiteX2" fmla="*/ 5260975 w 5260975"/>
                <a:gd name="connsiteY2" fmla="*/ 3296937 h 4707593"/>
                <a:gd name="connsiteX3" fmla="*/ 5260975 w 5260975"/>
                <a:gd name="connsiteY3" fmla="*/ 3518571 h 4707593"/>
                <a:gd name="connsiteX4" fmla="*/ 5226504 w 5260975"/>
                <a:gd name="connsiteY4" fmla="*/ 3534000 h 4707593"/>
                <a:gd name="connsiteX5" fmla="*/ 5206341 w 5260975"/>
                <a:gd name="connsiteY5" fmla="*/ 3542065 h 4707593"/>
                <a:gd name="connsiteX6" fmla="*/ 5123287 w 5260975"/>
                <a:gd name="connsiteY6" fmla="*/ 3594010 h 4707593"/>
                <a:gd name="connsiteX7" fmla="*/ 5048107 w 5260975"/>
                <a:gd name="connsiteY7" fmla="*/ 3658244 h 4707593"/>
                <a:gd name="connsiteX8" fmla="*/ 4992899 w 5260975"/>
                <a:gd name="connsiteY8" fmla="*/ 3734479 h 4707593"/>
                <a:gd name="connsiteX9" fmla="*/ 4977440 w 5260975"/>
                <a:gd name="connsiteY9" fmla="*/ 3752627 h 4707593"/>
                <a:gd name="connsiteX10" fmla="*/ 4935194 w 5260975"/>
                <a:gd name="connsiteY10" fmla="*/ 3775382 h 4707593"/>
                <a:gd name="connsiteX11" fmla="*/ 4897844 w 5260975"/>
                <a:gd name="connsiteY11" fmla="*/ 3792472 h 4707593"/>
                <a:gd name="connsiteX12" fmla="*/ 4870767 w 5260975"/>
                <a:gd name="connsiteY12" fmla="*/ 3811388 h 4707593"/>
                <a:gd name="connsiteX13" fmla="*/ 4847917 w 5260975"/>
                <a:gd name="connsiteY13" fmla="*/ 3828767 h 4707593"/>
                <a:gd name="connsiteX14" fmla="*/ 4796163 w 5260975"/>
                <a:gd name="connsiteY14" fmla="*/ 3873702 h 4707593"/>
                <a:gd name="connsiteX15" fmla="*/ 4738843 w 5260975"/>
                <a:gd name="connsiteY15" fmla="*/ 3911628 h 4707593"/>
                <a:gd name="connsiteX16" fmla="*/ 4692755 w 5260975"/>
                <a:gd name="connsiteY16" fmla="*/ 3958099 h 4707593"/>
                <a:gd name="connsiteX17" fmla="*/ 4673744 w 5260975"/>
                <a:gd name="connsiteY17" fmla="*/ 3983255 h 4707593"/>
                <a:gd name="connsiteX18" fmla="*/ 4633801 w 5260975"/>
                <a:gd name="connsiteY18" fmla="*/ 4000442 h 4707593"/>
                <a:gd name="connsiteX19" fmla="*/ 4590499 w 5260975"/>
                <a:gd name="connsiteY19" fmla="*/ 4027326 h 4707593"/>
                <a:gd name="connsiteX20" fmla="*/ 4559773 w 5260975"/>
                <a:gd name="connsiteY20" fmla="*/ 4054018 h 4707593"/>
                <a:gd name="connsiteX21" fmla="*/ 4536059 w 5260975"/>
                <a:gd name="connsiteY21" fmla="*/ 4071877 h 4707593"/>
                <a:gd name="connsiteX22" fmla="*/ 4502550 w 5260975"/>
                <a:gd name="connsiteY22" fmla="*/ 4089832 h 4707593"/>
                <a:gd name="connsiteX23" fmla="*/ 4468944 w 5260975"/>
                <a:gd name="connsiteY23" fmla="*/ 4113356 h 4707593"/>
                <a:gd name="connsiteX24" fmla="*/ 4452623 w 5260975"/>
                <a:gd name="connsiteY24" fmla="*/ 4127854 h 4707593"/>
                <a:gd name="connsiteX25" fmla="*/ 4421032 w 5260975"/>
                <a:gd name="connsiteY25" fmla="*/ 4151953 h 4707593"/>
                <a:gd name="connsiteX26" fmla="*/ 4388483 w 5260975"/>
                <a:gd name="connsiteY26" fmla="*/ 4174421 h 4707593"/>
                <a:gd name="connsiteX27" fmla="*/ 4327321 w 5260975"/>
                <a:gd name="connsiteY27" fmla="*/ 4200153 h 4707593"/>
                <a:gd name="connsiteX28" fmla="*/ 4271633 w 5260975"/>
                <a:gd name="connsiteY28" fmla="*/ 4237983 h 4707593"/>
                <a:gd name="connsiteX29" fmla="*/ 4227465 w 5260975"/>
                <a:gd name="connsiteY29" fmla="*/ 4265635 h 4707593"/>
                <a:gd name="connsiteX30" fmla="*/ 4201733 w 5260975"/>
                <a:gd name="connsiteY30" fmla="*/ 4283783 h 4707593"/>
                <a:gd name="connsiteX31" fmla="*/ 4154494 w 5260975"/>
                <a:gd name="connsiteY31" fmla="*/ 4324301 h 4707593"/>
                <a:gd name="connsiteX32" fmla="*/ 4081234 w 5260975"/>
                <a:gd name="connsiteY32" fmla="*/ 4366931 h 4707593"/>
                <a:gd name="connsiteX33" fmla="*/ 4036971 w 5260975"/>
                <a:gd name="connsiteY33" fmla="*/ 4389975 h 4707593"/>
                <a:gd name="connsiteX34" fmla="*/ 3941725 w 5260975"/>
                <a:gd name="connsiteY34" fmla="*/ 4424733 h 4707593"/>
                <a:gd name="connsiteX35" fmla="*/ 3910999 w 5260975"/>
                <a:gd name="connsiteY35" fmla="*/ 4437119 h 4707593"/>
                <a:gd name="connsiteX36" fmla="*/ 3875859 w 5260975"/>
                <a:gd name="connsiteY36" fmla="*/ 4445280 h 4707593"/>
                <a:gd name="connsiteX37" fmla="*/ 3819401 w 5260975"/>
                <a:gd name="connsiteY37" fmla="*/ 4464579 h 4707593"/>
                <a:gd name="connsiteX38" fmla="*/ 3709176 w 5260975"/>
                <a:gd name="connsiteY38" fmla="*/ 4497800 h 4707593"/>
                <a:gd name="connsiteX39" fmla="*/ 3684981 w 5260975"/>
                <a:gd name="connsiteY39" fmla="*/ 4502889 h 4707593"/>
                <a:gd name="connsiteX40" fmla="*/ 3623338 w 5260975"/>
                <a:gd name="connsiteY40" fmla="*/ 4524300 h 4707593"/>
                <a:gd name="connsiteX41" fmla="*/ 3586373 w 5260975"/>
                <a:gd name="connsiteY41" fmla="*/ 4538702 h 4707593"/>
                <a:gd name="connsiteX42" fmla="*/ 3555743 w 5260975"/>
                <a:gd name="connsiteY42" fmla="*/ 4546960 h 4707593"/>
                <a:gd name="connsiteX43" fmla="*/ 3528667 w 5260975"/>
                <a:gd name="connsiteY43" fmla="*/ 4550801 h 4707593"/>
                <a:gd name="connsiteX44" fmla="*/ 3457424 w 5260975"/>
                <a:gd name="connsiteY44" fmla="*/ 4569811 h 4707593"/>
                <a:gd name="connsiteX45" fmla="*/ 3429003 w 5260975"/>
                <a:gd name="connsiteY45" fmla="*/ 4577301 h 4707593"/>
                <a:gd name="connsiteX46" fmla="*/ 3355264 w 5260975"/>
                <a:gd name="connsiteY46" fmla="*/ 4603033 h 4707593"/>
                <a:gd name="connsiteX47" fmla="*/ 3292757 w 5260975"/>
                <a:gd name="connsiteY47" fmla="*/ 4620027 h 4707593"/>
                <a:gd name="connsiteX48" fmla="*/ 3266643 w 5260975"/>
                <a:gd name="connsiteY48" fmla="*/ 4628188 h 4707593"/>
                <a:gd name="connsiteX49" fmla="*/ 3206921 w 5260975"/>
                <a:gd name="connsiteY49" fmla="*/ 4641823 h 4707593"/>
                <a:gd name="connsiteX50" fmla="*/ 3173123 w 5260975"/>
                <a:gd name="connsiteY50" fmla="*/ 4651425 h 4707593"/>
                <a:gd name="connsiteX51" fmla="*/ 3090646 w 5260975"/>
                <a:gd name="connsiteY51" fmla="*/ 4662274 h 4707593"/>
                <a:gd name="connsiteX52" fmla="*/ 3005480 w 5260975"/>
                <a:gd name="connsiteY52" fmla="*/ 4672739 h 4707593"/>
                <a:gd name="connsiteX53" fmla="*/ 2958721 w 5260975"/>
                <a:gd name="connsiteY53" fmla="*/ 4676196 h 4707593"/>
                <a:gd name="connsiteX54" fmla="*/ 2917915 w 5260975"/>
                <a:gd name="connsiteY54" fmla="*/ 4681670 h 4707593"/>
                <a:gd name="connsiteX55" fmla="*/ 2882389 w 5260975"/>
                <a:gd name="connsiteY55" fmla="*/ 4685126 h 4707593"/>
                <a:gd name="connsiteX56" fmla="*/ 2825837 w 5260975"/>
                <a:gd name="connsiteY56" fmla="*/ 4692135 h 4707593"/>
                <a:gd name="connsiteX57" fmla="*/ 2802313 w 5260975"/>
                <a:gd name="connsiteY57" fmla="*/ 4693960 h 4707593"/>
                <a:gd name="connsiteX58" fmla="*/ 2746816 w 5260975"/>
                <a:gd name="connsiteY58" fmla="*/ 4693863 h 4707593"/>
                <a:gd name="connsiteX59" fmla="*/ 2727517 w 5260975"/>
                <a:gd name="connsiteY59" fmla="*/ 4692903 h 4707593"/>
                <a:gd name="connsiteX60" fmla="*/ 2690359 w 5260975"/>
                <a:gd name="connsiteY60" fmla="*/ 4680997 h 4707593"/>
                <a:gd name="connsiteX61" fmla="*/ 2685943 w 5260975"/>
                <a:gd name="connsiteY61" fmla="*/ 4680133 h 4707593"/>
                <a:gd name="connsiteX62" fmla="*/ 2661554 w 5260975"/>
                <a:gd name="connsiteY62" fmla="*/ 4675428 h 4707593"/>
                <a:gd name="connsiteX63" fmla="*/ 2648208 w 5260975"/>
                <a:gd name="connsiteY63" fmla="*/ 4673892 h 4707593"/>
                <a:gd name="connsiteX64" fmla="*/ 2597512 w 5260975"/>
                <a:gd name="connsiteY64" fmla="*/ 4664099 h 4707593"/>
                <a:gd name="connsiteX65" fmla="*/ 2568324 w 5260975"/>
                <a:gd name="connsiteY65" fmla="*/ 4659490 h 4707593"/>
                <a:gd name="connsiteX66" fmla="*/ 2544704 w 5260975"/>
                <a:gd name="connsiteY66" fmla="*/ 4660162 h 4707593"/>
                <a:gd name="connsiteX67" fmla="*/ 2503225 w 5260975"/>
                <a:gd name="connsiteY67" fmla="*/ 4661026 h 4707593"/>
                <a:gd name="connsiteX68" fmla="*/ 2489975 w 5260975"/>
                <a:gd name="connsiteY68" fmla="*/ 4663235 h 4707593"/>
                <a:gd name="connsiteX69" fmla="*/ 2430061 w 5260975"/>
                <a:gd name="connsiteY69" fmla="*/ 4656897 h 4707593"/>
                <a:gd name="connsiteX70" fmla="*/ 2395880 w 5260975"/>
                <a:gd name="connsiteY70" fmla="*/ 4656417 h 4707593"/>
                <a:gd name="connsiteX71" fmla="*/ 2357378 w 5260975"/>
                <a:gd name="connsiteY71" fmla="*/ 4648544 h 4707593"/>
                <a:gd name="connsiteX72" fmla="*/ 2346145 w 5260975"/>
                <a:gd name="connsiteY72" fmla="*/ 4648928 h 4707593"/>
                <a:gd name="connsiteX73" fmla="*/ 2333567 w 5260975"/>
                <a:gd name="connsiteY73" fmla="*/ 4649600 h 4707593"/>
                <a:gd name="connsiteX74" fmla="*/ 2294968 w 5260975"/>
                <a:gd name="connsiteY74" fmla="*/ 4650177 h 4707593"/>
                <a:gd name="connsiteX75" fmla="*/ 2271540 w 5260975"/>
                <a:gd name="connsiteY75" fmla="*/ 4653057 h 4707593"/>
                <a:gd name="connsiteX76" fmla="*/ 2226895 w 5260975"/>
                <a:gd name="connsiteY76" fmla="*/ 4651329 h 4707593"/>
                <a:gd name="connsiteX77" fmla="*/ 2210379 w 5260975"/>
                <a:gd name="connsiteY77" fmla="*/ 4653825 h 4707593"/>
                <a:gd name="connsiteX78" fmla="*/ 2168613 w 5260975"/>
                <a:gd name="connsiteY78" fmla="*/ 4654113 h 4707593"/>
                <a:gd name="connsiteX79" fmla="*/ 2131167 w 5260975"/>
                <a:gd name="connsiteY79" fmla="*/ 4652673 h 4707593"/>
                <a:gd name="connsiteX80" fmla="*/ 2095065 w 5260975"/>
                <a:gd name="connsiteY80" fmla="*/ 4653441 h 4707593"/>
                <a:gd name="connsiteX81" fmla="*/ 2069237 w 5260975"/>
                <a:gd name="connsiteY81" fmla="*/ 4656609 h 4707593"/>
                <a:gd name="connsiteX82" fmla="*/ 2041201 w 5260975"/>
                <a:gd name="connsiteY82" fmla="*/ 4658529 h 4707593"/>
                <a:gd name="connsiteX83" fmla="*/ 1963909 w 5260975"/>
                <a:gd name="connsiteY83" fmla="*/ 4669955 h 4707593"/>
                <a:gd name="connsiteX84" fmla="*/ 1949603 w 5260975"/>
                <a:gd name="connsiteY84" fmla="*/ 4667171 h 4707593"/>
                <a:gd name="connsiteX85" fmla="*/ 1868373 w 5260975"/>
                <a:gd name="connsiteY85" fmla="*/ 4664578 h 4707593"/>
                <a:gd name="connsiteX86" fmla="*/ 1850707 w 5260975"/>
                <a:gd name="connsiteY86" fmla="*/ 4664771 h 4707593"/>
                <a:gd name="connsiteX87" fmla="*/ 1803275 w 5260975"/>
                <a:gd name="connsiteY87" fmla="*/ 4653441 h 4707593"/>
                <a:gd name="connsiteX88" fmla="*/ 1730112 w 5260975"/>
                <a:gd name="connsiteY88" fmla="*/ 4671396 h 4707593"/>
                <a:gd name="connsiteX89" fmla="*/ 1661652 w 5260975"/>
                <a:gd name="connsiteY89" fmla="*/ 4693863 h 4707593"/>
                <a:gd name="connsiteX90" fmla="*/ 1653011 w 5260975"/>
                <a:gd name="connsiteY90" fmla="*/ 4696744 h 4707593"/>
                <a:gd name="connsiteX91" fmla="*/ 1628431 w 5260975"/>
                <a:gd name="connsiteY91" fmla="*/ 4701641 h 4707593"/>
                <a:gd name="connsiteX92" fmla="*/ 1597995 w 5260975"/>
                <a:gd name="connsiteY92" fmla="*/ 4703369 h 4707593"/>
                <a:gd name="connsiteX93" fmla="*/ 1559396 w 5260975"/>
                <a:gd name="connsiteY93" fmla="*/ 4707593 h 4707593"/>
                <a:gd name="connsiteX94" fmla="*/ 1528480 w 5260975"/>
                <a:gd name="connsiteY94" fmla="*/ 4702312 h 4707593"/>
                <a:gd name="connsiteX95" fmla="*/ 1485272 w 5260975"/>
                <a:gd name="connsiteY95" fmla="*/ 4694439 h 4707593"/>
                <a:gd name="connsiteX96" fmla="*/ 1444562 w 5260975"/>
                <a:gd name="connsiteY96" fmla="*/ 4686950 h 4707593"/>
                <a:gd name="connsiteX97" fmla="*/ 1431696 w 5260975"/>
                <a:gd name="connsiteY97" fmla="*/ 4695783 h 4707593"/>
                <a:gd name="connsiteX98" fmla="*/ 1411821 w 5260975"/>
                <a:gd name="connsiteY98" fmla="*/ 4703464 h 4707593"/>
                <a:gd name="connsiteX99" fmla="*/ 1389738 w 5260975"/>
                <a:gd name="connsiteY99" fmla="*/ 4694247 h 4707593"/>
                <a:gd name="connsiteX100" fmla="*/ 1338081 w 5260975"/>
                <a:gd name="connsiteY100" fmla="*/ 4675141 h 4707593"/>
                <a:gd name="connsiteX101" fmla="*/ 1305436 w 5260975"/>
                <a:gd name="connsiteY101" fmla="*/ 4674276 h 4707593"/>
                <a:gd name="connsiteX102" fmla="*/ 1234481 w 5260975"/>
                <a:gd name="connsiteY102" fmla="*/ 4666115 h 4707593"/>
                <a:gd name="connsiteX103" fmla="*/ 1188106 w 5260975"/>
                <a:gd name="connsiteY103" fmla="*/ 4654497 h 4707593"/>
                <a:gd name="connsiteX104" fmla="*/ 1154790 w 5260975"/>
                <a:gd name="connsiteY104" fmla="*/ 4641343 h 4707593"/>
                <a:gd name="connsiteX105" fmla="*/ 1107069 w 5260975"/>
                <a:gd name="connsiteY105" fmla="*/ 4624156 h 4707593"/>
                <a:gd name="connsiteX106" fmla="*/ 1059158 w 5260975"/>
                <a:gd name="connsiteY106" fmla="*/ 4615227 h 4707593"/>
                <a:gd name="connsiteX107" fmla="*/ 1024496 w 5260975"/>
                <a:gd name="connsiteY107" fmla="*/ 4603993 h 4707593"/>
                <a:gd name="connsiteX108" fmla="*/ 982153 w 5260975"/>
                <a:gd name="connsiteY108" fmla="*/ 4596311 h 4707593"/>
                <a:gd name="connsiteX109" fmla="*/ 946628 w 5260975"/>
                <a:gd name="connsiteY109" fmla="*/ 4596024 h 4707593"/>
                <a:gd name="connsiteX110" fmla="*/ 890939 w 5260975"/>
                <a:gd name="connsiteY110" fmla="*/ 4597368 h 4707593"/>
                <a:gd name="connsiteX111" fmla="*/ 822769 w 5260975"/>
                <a:gd name="connsiteY111" fmla="*/ 4574133 h 4707593"/>
                <a:gd name="connsiteX112" fmla="*/ 795212 w 5260975"/>
                <a:gd name="connsiteY112" fmla="*/ 4568947 h 4707593"/>
                <a:gd name="connsiteX113" fmla="*/ 769288 w 5260975"/>
                <a:gd name="connsiteY113" fmla="*/ 4566547 h 4707593"/>
                <a:gd name="connsiteX114" fmla="*/ 714271 w 5260975"/>
                <a:gd name="connsiteY114" fmla="*/ 4551089 h 4707593"/>
                <a:gd name="connsiteX115" fmla="*/ 691900 w 5260975"/>
                <a:gd name="connsiteY115" fmla="*/ 4545999 h 4707593"/>
                <a:gd name="connsiteX116" fmla="*/ 660598 w 5260975"/>
                <a:gd name="connsiteY116" fmla="*/ 4546096 h 4707593"/>
                <a:gd name="connsiteX117" fmla="*/ 603662 w 5260975"/>
                <a:gd name="connsiteY117" fmla="*/ 4538991 h 4707593"/>
                <a:gd name="connsiteX118" fmla="*/ 546821 w 5260975"/>
                <a:gd name="connsiteY118" fmla="*/ 4518251 h 4707593"/>
                <a:gd name="connsiteX119" fmla="*/ 522721 w 5260975"/>
                <a:gd name="connsiteY119" fmla="*/ 4520267 h 4707593"/>
                <a:gd name="connsiteX120" fmla="*/ 514080 w 5260975"/>
                <a:gd name="connsiteY120" fmla="*/ 4519788 h 4707593"/>
                <a:gd name="connsiteX121" fmla="*/ 436404 w 5260975"/>
                <a:gd name="connsiteY121" fmla="*/ 4508361 h 4707593"/>
                <a:gd name="connsiteX122" fmla="*/ 428626 w 5260975"/>
                <a:gd name="connsiteY122" fmla="*/ 4507114 h 4707593"/>
                <a:gd name="connsiteX123" fmla="*/ 392141 w 5260975"/>
                <a:gd name="connsiteY123" fmla="*/ 4496936 h 4707593"/>
                <a:gd name="connsiteX124" fmla="*/ 300157 w 5260975"/>
                <a:gd name="connsiteY124" fmla="*/ 4490599 h 4707593"/>
                <a:gd name="connsiteX125" fmla="*/ 294493 w 5260975"/>
                <a:gd name="connsiteY125" fmla="*/ 4489831 h 4707593"/>
                <a:gd name="connsiteX126" fmla="*/ 263671 w 5260975"/>
                <a:gd name="connsiteY126" fmla="*/ 4494919 h 4707593"/>
                <a:gd name="connsiteX127" fmla="*/ 248406 w 5260975"/>
                <a:gd name="connsiteY127" fmla="*/ 4502121 h 4707593"/>
                <a:gd name="connsiteX128" fmla="*/ 224594 w 5260975"/>
                <a:gd name="connsiteY128" fmla="*/ 4509610 h 4707593"/>
                <a:gd name="connsiteX129" fmla="*/ 200398 w 5260975"/>
                <a:gd name="connsiteY129" fmla="*/ 4512395 h 4707593"/>
                <a:gd name="connsiteX130" fmla="*/ 159783 w 5260975"/>
                <a:gd name="connsiteY130" fmla="*/ 4501064 h 4707593"/>
                <a:gd name="connsiteX131" fmla="*/ 144997 w 5260975"/>
                <a:gd name="connsiteY131" fmla="*/ 4499912 h 4707593"/>
                <a:gd name="connsiteX132" fmla="*/ 112064 w 5260975"/>
                <a:gd name="connsiteY132" fmla="*/ 4494440 h 4707593"/>
                <a:gd name="connsiteX133" fmla="*/ 83259 w 5260975"/>
                <a:gd name="connsiteY133" fmla="*/ 4494824 h 4707593"/>
                <a:gd name="connsiteX134" fmla="*/ 60120 w 5260975"/>
                <a:gd name="connsiteY134" fmla="*/ 4503561 h 4707593"/>
                <a:gd name="connsiteX135" fmla="*/ 26514 w 5260975"/>
                <a:gd name="connsiteY135" fmla="*/ 4505289 h 4707593"/>
                <a:gd name="connsiteX136" fmla="*/ 4814 w 5260975"/>
                <a:gd name="connsiteY136" fmla="*/ 4498952 h 4707593"/>
                <a:gd name="connsiteX137" fmla="*/ 398 w 5260975"/>
                <a:gd name="connsiteY137" fmla="*/ 4498089 h 4707593"/>
                <a:gd name="connsiteX138" fmla="*/ 0 w 5260975"/>
                <a:gd name="connsiteY138" fmla="*/ 4498087 h 4707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260975" h="4707593">
                  <a:moveTo>
                    <a:pt x="0" y="0"/>
                  </a:moveTo>
                  <a:lnTo>
                    <a:pt x="5260975" y="0"/>
                  </a:lnTo>
                  <a:lnTo>
                    <a:pt x="5260975" y="3296937"/>
                  </a:lnTo>
                  <a:lnTo>
                    <a:pt x="5260975" y="3518571"/>
                  </a:lnTo>
                  <a:lnTo>
                    <a:pt x="5226504"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4" y="3748498"/>
                    <a:pt x="4977440" y="3752627"/>
                  </a:cubicBezTo>
                  <a:cubicBezTo>
                    <a:pt x="4964094" y="3761268"/>
                    <a:pt x="4949500" y="3768277"/>
                    <a:pt x="4935194" y="3775382"/>
                  </a:cubicBezTo>
                  <a:cubicBezTo>
                    <a:pt x="4922903" y="3781431"/>
                    <a:pt x="4909846" y="3785943"/>
                    <a:pt x="4897844" y="3792472"/>
                  </a:cubicBezTo>
                  <a:cubicBezTo>
                    <a:pt x="4888243" y="3797658"/>
                    <a:pt x="4879697" y="3804859"/>
                    <a:pt x="4870767" y="3811388"/>
                  </a:cubicBezTo>
                  <a:cubicBezTo>
                    <a:pt x="4862990" y="3817052"/>
                    <a:pt x="4854445" y="3821949"/>
                    <a:pt x="4847917"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2" y="4077254"/>
                    <a:pt x="4512727" y="4081479"/>
                    <a:pt x="4502550" y="4089832"/>
                  </a:cubicBezTo>
                  <a:cubicBezTo>
                    <a:pt x="4491987" y="4098473"/>
                    <a:pt x="4479986" y="4105290"/>
                    <a:pt x="4468944" y="4113356"/>
                  </a:cubicBezTo>
                  <a:cubicBezTo>
                    <a:pt x="4463087" y="4117676"/>
                    <a:pt x="4458286" y="4123341"/>
                    <a:pt x="4452623"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alpha val="14000"/>
                  </a:schemeClr>
                </a:solidFill>
              </a:endParaRPr>
            </a:p>
          </p:txBody>
        </p:sp>
        <p:sp>
          <p:nvSpPr>
            <p:cNvPr id="21" name="Freeform: Shape 20">
              <a:extLst>
                <a:ext uri="{FF2B5EF4-FFF2-40B4-BE49-F238E27FC236}">
                  <a16:creationId xmlns:a16="http://schemas.microsoft.com/office/drawing/2014/main" id="{EE5154B2-BEF9-4C08-B6B1-9DED9F17C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9" y="1498602"/>
              <a:ext cx="4403345" cy="3940174"/>
            </a:xfrm>
            <a:custGeom>
              <a:avLst/>
              <a:gdLst>
                <a:gd name="connsiteX0" fmla="*/ 0 w 5260975"/>
                <a:gd name="connsiteY0" fmla="*/ 0 h 4707593"/>
                <a:gd name="connsiteX1" fmla="*/ 5260975 w 5260975"/>
                <a:gd name="connsiteY1" fmla="*/ 0 h 4707593"/>
                <a:gd name="connsiteX2" fmla="*/ 5260975 w 5260975"/>
                <a:gd name="connsiteY2" fmla="*/ 3296937 h 4707593"/>
                <a:gd name="connsiteX3" fmla="*/ 5260975 w 5260975"/>
                <a:gd name="connsiteY3" fmla="*/ 3518571 h 4707593"/>
                <a:gd name="connsiteX4" fmla="*/ 5226504 w 5260975"/>
                <a:gd name="connsiteY4" fmla="*/ 3534000 h 4707593"/>
                <a:gd name="connsiteX5" fmla="*/ 5206341 w 5260975"/>
                <a:gd name="connsiteY5" fmla="*/ 3542065 h 4707593"/>
                <a:gd name="connsiteX6" fmla="*/ 5123287 w 5260975"/>
                <a:gd name="connsiteY6" fmla="*/ 3594010 h 4707593"/>
                <a:gd name="connsiteX7" fmla="*/ 5048107 w 5260975"/>
                <a:gd name="connsiteY7" fmla="*/ 3658244 h 4707593"/>
                <a:gd name="connsiteX8" fmla="*/ 4992899 w 5260975"/>
                <a:gd name="connsiteY8" fmla="*/ 3734479 h 4707593"/>
                <a:gd name="connsiteX9" fmla="*/ 4977440 w 5260975"/>
                <a:gd name="connsiteY9" fmla="*/ 3752627 h 4707593"/>
                <a:gd name="connsiteX10" fmla="*/ 4935194 w 5260975"/>
                <a:gd name="connsiteY10" fmla="*/ 3775382 h 4707593"/>
                <a:gd name="connsiteX11" fmla="*/ 4897844 w 5260975"/>
                <a:gd name="connsiteY11" fmla="*/ 3792472 h 4707593"/>
                <a:gd name="connsiteX12" fmla="*/ 4870767 w 5260975"/>
                <a:gd name="connsiteY12" fmla="*/ 3811388 h 4707593"/>
                <a:gd name="connsiteX13" fmla="*/ 4847917 w 5260975"/>
                <a:gd name="connsiteY13" fmla="*/ 3828767 h 4707593"/>
                <a:gd name="connsiteX14" fmla="*/ 4796163 w 5260975"/>
                <a:gd name="connsiteY14" fmla="*/ 3873702 h 4707593"/>
                <a:gd name="connsiteX15" fmla="*/ 4738843 w 5260975"/>
                <a:gd name="connsiteY15" fmla="*/ 3911628 h 4707593"/>
                <a:gd name="connsiteX16" fmla="*/ 4692755 w 5260975"/>
                <a:gd name="connsiteY16" fmla="*/ 3958099 h 4707593"/>
                <a:gd name="connsiteX17" fmla="*/ 4673744 w 5260975"/>
                <a:gd name="connsiteY17" fmla="*/ 3983255 h 4707593"/>
                <a:gd name="connsiteX18" fmla="*/ 4633801 w 5260975"/>
                <a:gd name="connsiteY18" fmla="*/ 4000442 h 4707593"/>
                <a:gd name="connsiteX19" fmla="*/ 4590499 w 5260975"/>
                <a:gd name="connsiteY19" fmla="*/ 4027326 h 4707593"/>
                <a:gd name="connsiteX20" fmla="*/ 4559773 w 5260975"/>
                <a:gd name="connsiteY20" fmla="*/ 4054018 h 4707593"/>
                <a:gd name="connsiteX21" fmla="*/ 4536059 w 5260975"/>
                <a:gd name="connsiteY21" fmla="*/ 4071877 h 4707593"/>
                <a:gd name="connsiteX22" fmla="*/ 4502550 w 5260975"/>
                <a:gd name="connsiteY22" fmla="*/ 4089832 h 4707593"/>
                <a:gd name="connsiteX23" fmla="*/ 4468944 w 5260975"/>
                <a:gd name="connsiteY23" fmla="*/ 4113356 h 4707593"/>
                <a:gd name="connsiteX24" fmla="*/ 4452623 w 5260975"/>
                <a:gd name="connsiteY24" fmla="*/ 4127854 h 4707593"/>
                <a:gd name="connsiteX25" fmla="*/ 4421032 w 5260975"/>
                <a:gd name="connsiteY25" fmla="*/ 4151953 h 4707593"/>
                <a:gd name="connsiteX26" fmla="*/ 4388483 w 5260975"/>
                <a:gd name="connsiteY26" fmla="*/ 4174421 h 4707593"/>
                <a:gd name="connsiteX27" fmla="*/ 4327321 w 5260975"/>
                <a:gd name="connsiteY27" fmla="*/ 4200153 h 4707593"/>
                <a:gd name="connsiteX28" fmla="*/ 4271633 w 5260975"/>
                <a:gd name="connsiteY28" fmla="*/ 4237983 h 4707593"/>
                <a:gd name="connsiteX29" fmla="*/ 4227465 w 5260975"/>
                <a:gd name="connsiteY29" fmla="*/ 4265635 h 4707593"/>
                <a:gd name="connsiteX30" fmla="*/ 4201733 w 5260975"/>
                <a:gd name="connsiteY30" fmla="*/ 4283783 h 4707593"/>
                <a:gd name="connsiteX31" fmla="*/ 4154494 w 5260975"/>
                <a:gd name="connsiteY31" fmla="*/ 4324301 h 4707593"/>
                <a:gd name="connsiteX32" fmla="*/ 4081234 w 5260975"/>
                <a:gd name="connsiteY32" fmla="*/ 4366931 h 4707593"/>
                <a:gd name="connsiteX33" fmla="*/ 4036971 w 5260975"/>
                <a:gd name="connsiteY33" fmla="*/ 4389975 h 4707593"/>
                <a:gd name="connsiteX34" fmla="*/ 3941725 w 5260975"/>
                <a:gd name="connsiteY34" fmla="*/ 4424733 h 4707593"/>
                <a:gd name="connsiteX35" fmla="*/ 3910999 w 5260975"/>
                <a:gd name="connsiteY35" fmla="*/ 4437119 h 4707593"/>
                <a:gd name="connsiteX36" fmla="*/ 3875859 w 5260975"/>
                <a:gd name="connsiteY36" fmla="*/ 4445280 h 4707593"/>
                <a:gd name="connsiteX37" fmla="*/ 3819401 w 5260975"/>
                <a:gd name="connsiteY37" fmla="*/ 4464579 h 4707593"/>
                <a:gd name="connsiteX38" fmla="*/ 3709176 w 5260975"/>
                <a:gd name="connsiteY38" fmla="*/ 4497800 h 4707593"/>
                <a:gd name="connsiteX39" fmla="*/ 3684981 w 5260975"/>
                <a:gd name="connsiteY39" fmla="*/ 4502889 h 4707593"/>
                <a:gd name="connsiteX40" fmla="*/ 3623338 w 5260975"/>
                <a:gd name="connsiteY40" fmla="*/ 4524300 h 4707593"/>
                <a:gd name="connsiteX41" fmla="*/ 3586373 w 5260975"/>
                <a:gd name="connsiteY41" fmla="*/ 4538702 h 4707593"/>
                <a:gd name="connsiteX42" fmla="*/ 3555743 w 5260975"/>
                <a:gd name="connsiteY42" fmla="*/ 4546960 h 4707593"/>
                <a:gd name="connsiteX43" fmla="*/ 3528667 w 5260975"/>
                <a:gd name="connsiteY43" fmla="*/ 4550801 h 4707593"/>
                <a:gd name="connsiteX44" fmla="*/ 3457424 w 5260975"/>
                <a:gd name="connsiteY44" fmla="*/ 4569811 h 4707593"/>
                <a:gd name="connsiteX45" fmla="*/ 3429003 w 5260975"/>
                <a:gd name="connsiteY45" fmla="*/ 4577301 h 4707593"/>
                <a:gd name="connsiteX46" fmla="*/ 3355264 w 5260975"/>
                <a:gd name="connsiteY46" fmla="*/ 4603033 h 4707593"/>
                <a:gd name="connsiteX47" fmla="*/ 3292757 w 5260975"/>
                <a:gd name="connsiteY47" fmla="*/ 4620027 h 4707593"/>
                <a:gd name="connsiteX48" fmla="*/ 3266643 w 5260975"/>
                <a:gd name="connsiteY48" fmla="*/ 4628188 h 4707593"/>
                <a:gd name="connsiteX49" fmla="*/ 3206921 w 5260975"/>
                <a:gd name="connsiteY49" fmla="*/ 4641823 h 4707593"/>
                <a:gd name="connsiteX50" fmla="*/ 3173123 w 5260975"/>
                <a:gd name="connsiteY50" fmla="*/ 4651425 h 4707593"/>
                <a:gd name="connsiteX51" fmla="*/ 3090646 w 5260975"/>
                <a:gd name="connsiteY51" fmla="*/ 4662274 h 4707593"/>
                <a:gd name="connsiteX52" fmla="*/ 3005480 w 5260975"/>
                <a:gd name="connsiteY52" fmla="*/ 4672739 h 4707593"/>
                <a:gd name="connsiteX53" fmla="*/ 2958721 w 5260975"/>
                <a:gd name="connsiteY53" fmla="*/ 4676196 h 4707593"/>
                <a:gd name="connsiteX54" fmla="*/ 2917915 w 5260975"/>
                <a:gd name="connsiteY54" fmla="*/ 4681670 h 4707593"/>
                <a:gd name="connsiteX55" fmla="*/ 2882389 w 5260975"/>
                <a:gd name="connsiteY55" fmla="*/ 4685126 h 4707593"/>
                <a:gd name="connsiteX56" fmla="*/ 2825837 w 5260975"/>
                <a:gd name="connsiteY56" fmla="*/ 4692135 h 4707593"/>
                <a:gd name="connsiteX57" fmla="*/ 2802313 w 5260975"/>
                <a:gd name="connsiteY57" fmla="*/ 4693960 h 4707593"/>
                <a:gd name="connsiteX58" fmla="*/ 2746816 w 5260975"/>
                <a:gd name="connsiteY58" fmla="*/ 4693863 h 4707593"/>
                <a:gd name="connsiteX59" fmla="*/ 2727517 w 5260975"/>
                <a:gd name="connsiteY59" fmla="*/ 4692903 h 4707593"/>
                <a:gd name="connsiteX60" fmla="*/ 2690359 w 5260975"/>
                <a:gd name="connsiteY60" fmla="*/ 4680997 h 4707593"/>
                <a:gd name="connsiteX61" fmla="*/ 2685943 w 5260975"/>
                <a:gd name="connsiteY61" fmla="*/ 4680133 h 4707593"/>
                <a:gd name="connsiteX62" fmla="*/ 2661554 w 5260975"/>
                <a:gd name="connsiteY62" fmla="*/ 4675428 h 4707593"/>
                <a:gd name="connsiteX63" fmla="*/ 2648208 w 5260975"/>
                <a:gd name="connsiteY63" fmla="*/ 4673892 h 4707593"/>
                <a:gd name="connsiteX64" fmla="*/ 2597512 w 5260975"/>
                <a:gd name="connsiteY64" fmla="*/ 4664099 h 4707593"/>
                <a:gd name="connsiteX65" fmla="*/ 2568324 w 5260975"/>
                <a:gd name="connsiteY65" fmla="*/ 4659490 h 4707593"/>
                <a:gd name="connsiteX66" fmla="*/ 2544704 w 5260975"/>
                <a:gd name="connsiteY66" fmla="*/ 4660162 h 4707593"/>
                <a:gd name="connsiteX67" fmla="*/ 2503225 w 5260975"/>
                <a:gd name="connsiteY67" fmla="*/ 4661026 h 4707593"/>
                <a:gd name="connsiteX68" fmla="*/ 2489975 w 5260975"/>
                <a:gd name="connsiteY68" fmla="*/ 4663235 h 4707593"/>
                <a:gd name="connsiteX69" fmla="*/ 2430061 w 5260975"/>
                <a:gd name="connsiteY69" fmla="*/ 4656897 h 4707593"/>
                <a:gd name="connsiteX70" fmla="*/ 2395880 w 5260975"/>
                <a:gd name="connsiteY70" fmla="*/ 4656417 h 4707593"/>
                <a:gd name="connsiteX71" fmla="*/ 2357378 w 5260975"/>
                <a:gd name="connsiteY71" fmla="*/ 4648544 h 4707593"/>
                <a:gd name="connsiteX72" fmla="*/ 2346145 w 5260975"/>
                <a:gd name="connsiteY72" fmla="*/ 4648928 h 4707593"/>
                <a:gd name="connsiteX73" fmla="*/ 2333567 w 5260975"/>
                <a:gd name="connsiteY73" fmla="*/ 4649600 h 4707593"/>
                <a:gd name="connsiteX74" fmla="*/ 2294968 w 5260975"/>
                <a:gd name="connsiteY74" fmla="*/ 4650177 h 4707593"/>
                <a:gd name="connsiteX75" fmla="*/ 2271540 w 5260975"/>
                <a:gd name="connsiteY75" fmla="*/ 4653057 h 4707593"/>
                <a:gd name="connsiteX76" fmla="*/ 2226895 w 5260975"/>
                <a:gd name="connsiteY76" fmla="*/ 4651329 h 4707593"/>
                <a:gd name="connsiteX77" fmla="*/ 2210379 w 5260975"/>
                <a:gd name="connsiteY77" fmla="*/ 4653825 h 4707593"/>
                <a:gd name="connsiteX78" fmla="*/ 2168613 w 5260975"/>
                <a:gd name="connsiteY78" fmla="*/ 4654113 h 4707593"/>
                <a:gd name="connsiteX79" fmla="*/ 2131167 w 5260975"/>
                <a:gd name="connsiteY79" fmla="*/ 4652673 h 4707593"/>
                <a:gd name="connsiteX80" fmla="*/ 2095065 w 5260975"/>
                <a:gd name="connsiteY80" fmla="*/ 4653441 h 4707593"/>
                <a:gd name="connsiteX81" fmla="*/ 2069237 w 5260975"/>
                <a:gd name="connsiteY81" fmla="*/ 4656609 h 4707593"/>
                <a:gd name="connsiteX82" fmla="*/ 2041201 w 5260975"/>
                <a:gd name="connsiteY82" fmla="*/ 4658529 h 4707593"/>
                <a:gd name="connsiteX83" fmla="*/ 1963909 w 5260975"/>
                <a:gd name="connsiteY83" fmla="*/ 4669955 h 4707593"/>
                <a:gd name="connsiteX84" fmla="*/ 1949603 w 5260975"/>
                <a:gd name="connsiteY84" fmla="*/ 4667171 h 4707593"/>
                <a:gd name="connsiteX85" fmla="*/ 1868373 w 5260975"/>
                <a:gd name="connsiteY85" fmla="*/ 4664578 h 4707593"/>
                <a:gd name="connsiteX86" fmla="*/ 1850707 w 5260975"/>
                <a:gd name="connsiteY86" fmla="*/ 4664771 h 4707593"/>
                <a:gd name="connsiteX87" fmla="*/ 1803275 w 5260975"/>
                <a:gd name="connsiteY87" fmla="*/ 4653441 h 4707593"/>
                <a:gd name="connsiteX88" fmla="*/ 1730112 w 5260975"/>
                <a:gd name="connsiteY88" fmla="*/ 4671396 h 4707593"/>
                <a:gd name="connsiteX89" fmla="*/ 1661652 w 5260975"/>
                <a:gd name="connsiteY89" fmla="*/ 4693863 h 4707593"/>
                <a:gd name="connsiteX90" fmla="*/ 1653011 w 5260975"/>
                <a:gd name="connsiteY90" fmla="*/ 4696744 h 4707593"/>
                <a:gd name="connsiteX91" fmla="*/ 1628431 w 5260975"/>
                <a:gd name="connsiteY91" fmla="*/ 4701641 h 4707593"/>
                <a:gd name="connsiteX92" fmla="*/ 1597995 w 5260975"/>
                <a:gd name="connsiteY92" fmla="*/ 4703369 h 4707593"/>
                <a:gd name="connsiteX93" fmla="*/ 1559396 w 5260975"/>
                <a:gd name="connsiteY93" fmla="*/ 4707593 h 4707593"/>
                <a:gd name="connsiteX94" fmla="*/ 1528480 w 5260975"/>
                <a:gd name="connsiteY94" fmla="*/ 4702312 h 4707593"/>
                <a:gd name="connsiteX95" fmla="*/ 1485272 w 5260975"/>
                <a:gd name="connsiteY95" fmla="*/ 4694439 h 4707593"/>
                <a:gd name="connsiteX96" fmla="*/ 1444562 w 5260975"/>
                <a:gd name="connsiteY96" fmla="*/ 4686950 h 4707593"/>
                <a:gd name="connsiteX97" fmla="*/ 1431696 w 5260975"/>
                <a:gd name="connsiteY97" fmla="*/ 4695783 h 4707593"/>
                <a:gd name="connsiteX98" fmla="*/ 1411821 w 5260975"/>
                <a:gd name="connsiteY98" fmla="*/ 4703464 h 4707593"/>
                <a:gd name="connsiteX99" fmla="*/ 1389738 w 5260975"/>
                <a:gd name="connsiteY99" fmla="*/ 4694247 h 4707593"/>
                <a:gd name="connsiteX100" fmla="*/ 1338081 w 5260975"/>
                <a:gd name="connsiteY100" fmla="*/ 4675141 h 4707593"/>
                <a:gd name="connsiteX101" fmla="*/ 1305436 w 5260975"/>
                <a:gd name="connsiteY101" fmla="*/ 4674276 h 4707593"/>
                <a:gd name="connsiteX102" fmla="*/ 1234481 w 5260975"/>
                <a:gd name="connsiteY102" fmla="*/ 4666115 h 4707593"/>
                <a:gd name="connsiteX103" fmla="*/ 1188106 w 5260975"/>
                <a:gd name="connsiteY103" fmla="*/ 4654497 h 4707593"/>
                <a:gd name="connsiteX104" fmla="*/ 1154790 w 5260975"/>
                <a:gd name="connsiteY104" fmla="*/ 4641343 h 4707593"/>
                <a:gd name="connsiteX105" fmla="*/ 1107069 w 5260975"/>
                <a:gd name="connsiteY105" fmla="*/ 4624156 h 4707593"/>
                <a:gd name="connsiteX106" fmla="*/ 1059158 w 5260975"/>
                <a:gd name="connsiteY106" fmla="*/ 4615227 h 4707593"/>
                <a:gd name="connsiteX107" fmla="*/ 1024496 w 5260975"/>
                <a:gd name="connsiteY107" fmla="*/ 4603993 h 4707593"/>
                <a:gd name="connsiteX108" fmla="*/ 982153 w 5260975"/>
                <a:gd name="connsiteY108" fmla="*/ 4596311 h 4707593"/>
                <a:gd name="connsiteX109" fmla="*/ 946628 w 5260975"/>
                <a:gd name="connsiteY109" fmla="*/ 4596024 h 4707593"/>
                <a:gd name="connsiteX110" fmla="*/ 890939 w 5260975"/>
                <a:gd name="connsiteY110" fmla="*/ 4597368 h 4707593"/>
                <a:gd name="connsiteX111" fmla="*/ 822769 w 5260975"/>
                <a:gd name="connsiteY111" fmla="*/ 4574133 h 4707593"/>
                <a:gd name="connsiteX112" fmla="*/ 795212 w 5260975"/>
                <a:gd name="connsiteY112" fmla="*/ 4568947 h 4707593"/>
                <a:gd name="connsiteX113" fmla="*/ 769288 w 5260975"/>
                <a:gd name="connsiteY113" fmla="*/ 4566547 h 4707593"/>
                <a:gd name="connsiteX114" fmla="*/ 714271 w 5260975"/>
                <a:gd name="connsiteY114" fmla="*/ 4551089 h 4707593"/>
                <a:gd name="connsiteX115" fmla="*/ 691900 w 5260975"/>
                <a:gd name="connsiteY115" fmla="*/ 4545999 h 4707593"/>
                <a:gd name="connsiteX116" fmla="*/ 660598 w 5260975"/>
                <a:gd name="connsiteY116" fmla="*/ 4546096 h 4707593"/>
                <a:gd name="connsiteX117" fmla="*/ 603662 w 5260975"/>
                <a:gd name="connsiteY117" fmla="*/ 4538991 h 4707593"/>
                <a:gd name="connsiteX118" fmla="*/ 546821 w 5260975"/>
                <a:gd name="connsiteY118" fmla="*/ 4518251 h 4707593"/>
                <a:gd name="connsiteX119" fmla="*/ 522721 w 5260975"/>
                <a:gd name="connsiteY119" fmla="*/ 4520267 h 4707593"/>
                <a:gd name="connsiteX120" fmla="*/ 514080 w 5260975"/>
                <a:gd name="connsiteY120" fmla="*/ 4519788 h 4707593"/>
                <a:gd name="connsiteX121" fmla="*/ 436404 w 5260975"/>
                <a:gd name="connsiteY121" fmla="*/ 4508361 h 4707593"/>
                <a:gd name="connsiteX122" fmla="*/ 428626 w 5260975"/>
                <a:gd name="connsiteY122" fmla="*/ 4507114 h 4707593"/>
                <a:gd name="connsiteX123" fmla="*/ 392141 w 5260975"/>
                <a:gd name="connsiteY123" fmla="*/ 4496936 h 4707593"/>
                <a:gd name="connsiteX124" fmla="*/ 300157 w 5260975"/>
                <a:gd name="connsiteY124" fmla="*/ 4490599 h 4707593"/>
                <a:gd name="connsiteX125" fmla="*/ 294493 w 5260975"/>
                <a:gd name="connsiteY125" fmla="*/ 4489831 h 4707593"/>
                <a:gd name="connsiteX126" fmla="*/ 263671 w 5260975"/>
                <a:gd name="connsiteY126" fmla="*/ 4494919 h 4707593"/>
                <a:gd name="connsiteX127" fmla="*/ 248406 w 5260975"/>
                <a:gd name="connsiteY127" fmla="*/ 4502121 h 4707593"/>
                <a:gd name="connsiteX128" fmla="*/ 224594 w 5260975"/>
                <a:gd name="connsiteY128" fmla="*/ 4509610 h 4707593"/>
                <a:gd name="connsiteX129" fmla="*/ 200398 w 5260975"/>
                <a:gd name="connsiteY129" fmla="*/ 4512395 h 4707593"/>
                <a:gd name="connsiteX130" fmla="*/ 159783 w 5260975"/>
                <a:gd name="connsiteY130" fmla="*/ 4501064 h 4707593"/>
                <a:gd name="connsiteX131" fmla="*/ 144997 w 5260975"/>
                <a:gd name="connsiteY131" fmla="*/ 4499912 h 4707593"/>
                <a:gd name="connsiteX132" fmla="*/ 112064 w 5260975"/>
                <a:gd name="connsiteY132" fmla="*/ 4494440 h 4707593"/>
                <a:gd name="connsiteX133" fmla="*/ 83259 w 5260975"/>
                <a:gd name="connsiteY133" fmla="*/ 4494824 h 4707593"/>
                <a:gd name="connsiteX134" fmla="*/ 60120 w 5260975"/>
                <a:gd name="connsiteY134" fmla="*/ 4503561 h 4707593"/>
                <a:gd name="connsiteX135" fmla="*/ 26514 w 5260975"/>
                <a:gd name="connsiteY135" fmla="*/ 4505289 h 4707593"/>
                <a:gd name="connsiteX136" fmla="*/ 4814 w 5260975"/>
                <a:gd name="connsiteY136" fmla="*/ 4498952 h 4707593"/>
                <a:gd name="connsiteX137" fmla="*/ 398 w 5260975"/>
                <a:gd name="connsiteY137" fmla="*/ 4498089 h 4707593"/>
                <a:gd name="connsiteX138" fmla="*/ 0 w 5260975"/>
                <a:gd name="connsiteY138" fmla="*/ 4498087 h 4707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260975" h="4707593">
                  <a:moveTo>
                    <a:pt x="0" y="0"/>
                  </a:moveTo>
                  <a:lnTo>
                    <a:pt x="5260975" y="0"/>
                  </a:lnTo>
                  <a:lnTo>
                    <a:pt x="5260975" y="3296937"/>
                  </a:lnTo>
                  <a:lnTo>
                    <a:pt x="5260975" y="3518571"/>
                  </a:lnTo>
                  <a:lnTo>
                    <a:pt x="5226504"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4" y="3748498"/>
                    <a:pt x="4977440" y="3752627"/>
                  </a:cubicBezTo>
                  <a:cubicBezTo>
                    <a:pt x="4964094" y="3761268"/>
                    <a:pt x="4949500" y="3768277"/>
                    <a:pt x="4935194" y="3775382"/>
                  </a:cubicBezTo>
                  <a:cubicBezTo>
                    <a:pt x="4922903" y="3781431"/>
                    <a:pt x="4909846" y="3785943"/>
                    <a:pt x="4897844" y="3792472"/>
                  </a:cubicBezTo>
                  <a:cubicBezTo>
                    <a:pt x="4888243" y="3797658"/>
                    <a:pt x="4879697" y="3804859"/>
                    <a:pt x="4870767" y="3811388"/>
                  </a:cubicBezTo>
                  <a:cubicBezTo>
                    <a:pt x="4862990" y="3817052"/>
                    <a:pt x="4854445" y="3821949"/>
                    <a:pt x="4847917"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2" y="4077254"/>
                    <a:pt x="4512727" y="4081479"/>
                    <a:pt x="4502550" y="4089832"/>
                  </a:cubicBezTo>
                  <a:cubicBezTo>
                    <a:pt x="4491987" y="4098473"/>
                    <a:pt x="4479986" y="4105290"/>
                    <a:pt x="4468944" y="4113356"/>
                  </a:cubicBezTo>
                  <a:cubicBezTo>
                    <a:pt x="4463087" y="4117676"/>
                    <a:pt x="4458286" y="4123341"/>
                    <a:pt x="4452623"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alpha val="14000"/>
                  </a:schemeClr>
                </a:solidFill>
              </a:endParaRPr>
            </a:p>
          </p:txBody>
        </p:sp>
      </p:grpSp>
      <p:sp>
        <p:nvSpPr>
          <p:cNvPr id="2" name="Title 1"/>
          <p:cNvSpPr>
            <a:spLocks noGrp="1"/>
          </p:cNvSpPr>
          <p:nvPr>
            <p:ph type="title"/>
          </p:nvPr>
        </p:nvSpPr>
        <p:spPr>
          <a:xfrm>
            <a:off x="951095" y="2023558"/>
            <a:ext cx="2640949" cy="2491292"/>
          </a:xfrm>
        </p:spPr>
        <p:txBody>
          <a:bodyPr anchor="t">
            <a:normAutofit/>
          </a:bodyPr>
          <a:lstStyle/>
          <a:p>
            <a:r>
              <a:rPr lang="fi-FI" sz="3500"/>
              <a:t>Rajapinta – Missä tapahtuu kehitys?</a:t>
            </a:r>
          </a:p>
        </p:txBody>
      </p:sp>
      <p:sp>
        <p:nvSpPr>
          <p:cNvPr id="23" name="Freeform: Shape 22">
            <a:extLst>
              <a:ext uri="{FF2B5EF4-FFF2-40B4-BE49-F238E27FC236}">
                <a16:creationId xmlns:a16="http://schemas.microsoft.com/office/drawing/2014/main" id="{30B5ED20-499B-41E7-95BE-8BBD31314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0316" y="4258080"/>
            <a:ext cx="3302508" cy="1180695"/>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35A51D22-76EA-4C70-B5C9-ED3946924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0316" y="4258080"/>
            <a:ext cx="3302508" cy="1180695"/>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4574381" y="1311088"/>
            <a:ext cx="3957637" cy="4327261"/>
          </a:xfrm>
        </p:spPr>
        <p:txBody>
          <a:bodyPr>
            <a:normAutofit/>
          </a:bodyPr>
          <a:lstStyle/>
          <a:p>
            <a:r>
              <a:rPr lang="fi-FI" sz="2100">
                <a:solidFill>
                  <a:schemeClr val="tx1">
                    <a:alpha val="80000"/>
                  </a:schemeClr>
                </a:solidFill>
              </a:rPr>
              <a:t>Erilaiset maailmat kohtaavat</a:t>
            </a:r>
          </a:p>
          <a:p>
            <a:r>
              <a:rPr lang="fi-FI" sz="2100">
                <a:solidFill>
                  <a:schemeClr val="tx1">
                    <a:alpha val="80000"/>
                  </a:schemeClr>
                </a:solidFill>
              </a:rPr>
              <a:t>Yhteensopimattomuus pakottaa mukautumaan</a:t>
            </a:r>
          </a:p>
          <a:p>
            <a:r>
              <a:rPr lang="fi-FI" sz="2100">
                <a:solidFill>
                  <a:schemeClr val="tx1">
                    <a:alpha val="80000"/>
                  </a:schemeClr>
                </a:solidFill>
              </a:rPr>
              <a:t>Epämukavuus ja kitka - innovoinnin edellytys</a:t>
            </a:r>
          </a:p>
          <a:p>
            <a:r>
              <a:rPr lang="fi-FI" sz="2100">
                <a:solidFill>
                  <a:schemeClr val="tx1">
                    <a:alpha val="80000"/>
                  </a:schemeClr>
                </a:solidFill>
              </a:rPr>
              <a:t>Uutta syntyy, kun mikään ei sovi täydellisesti</a:t>
            </a:r>
          </a:p>
          <a:p>
            <a:pPr marL="0" indent="0">
              <a:buNone/>
            </a:pPr>
            <a:endParaRPr lang="fi-FI" sz="2100">
              <a:solidFill>
                <a:schemeClr val="tx1">
                  <a:alpha val="80000"/>
                </a:schemeClr>
              </a:solidFill>
            </a:endParaRPr>
          </a:p>
          <a:p>
            <a:pPr marL="0" indent="0">
              <a:buNone/>
            </a:pPr>
            <a:r>
              <a:rPr lang="fi-FI" sz="2100">
                <a:solidFill>
                  <a:schemeClr val="tx1">
                    <a:alpha val="80000"/>
                  </a:schemeClr>
                </a:solidFill>
              </a:rPr>
              <a:t>    ”Kipu+ kitka_kasvu, uudistuminen!”</a:t>
            </a:r>
          </a:p>
        </p:txBody>
      </p:sp>
    </p:spTree>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fi-FI" sz="3500">
                <a:solidFill>
                  <a:srgbClr val="FFFFFF"/>
                </a:solidFill>
              </a:rPr>
              <a:t>Rehellisesti konsortioista</a:t>
            </a:r>
          </a:p>
        </p:txBody>
      </p:sp>
      <p:graphicFrame>
        <p:nvGraphicFramePr>
          <p:cNvPr id="5" name="Content Placeholder 2">
            <a:extLst>
              <a:ext uri="{FF2B5EF4-FFF2-40B4-BE49-F238E27FC236}">
                <a16:creationId xmlns:a16="http://schemas.microsoft.com/office/drawing/2014/main" id="{AB1A7A20-B7F9-4E12-FBA8-B3D35E0DCE2F}"/>
              </a:ext>
            </a:extLst>
          </p:cNvPr>
          <p:cNvGraphicFramePr>
            <a:graphicFrameLocks noGrp="1"/>
          </p:cNvGraphicFramePr>
          <p:nvPr>
            <p:ph idx="1"/>
            <p:extLst>
              <p:ext uri="{D42A27DB-BD31-4B8C-83A1-F6EECF244321}">
                <p14:modId xmlns:p14="http://schemas.microsoft.com/office/powerpoint/2010/main" val="2321357443"/>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66">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2297" y="502020"/>
            <a:ext cx="3992787" cy="1642970"/>
          </a:xfrm>
        </p:spPr>
        <p:txBody>
          <a:bodyPr anchor="b">
            <a:normAutofit/>
          </a:bodyPr>
          <a:lstStyle/>
          <a:p>
            <a:r>
              <a:rPr lang="fi-FI" sz="3500"/>
              <a:t>Mitä haet,annat- miksi?</a:t>
            </a:r>
          </a:p>
        </p:txBody>
      </p:sp>
      <p:sp>
        <p:nvSpPr>
          <p:cNvPr id="74" name="Rectangle 68">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2499" y="-5"/>
            <a:ext cx="306939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2499" y="-2"/>
            <a:ext cx="306939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2499" y="-22"/>
            <a:ext cx="3051501"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2499" y="-10"/>
            <a:ext cx="2708601"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2" name="Picture 61">
            <a:extLst>
              <a:ext uri="{FF2B5EF4-FFF2-40B4-BE49-F238E27FC236}">
                <a16:creationId xmlns:a16="http://schemas.microsoft.com/office/drawing/2014/main" id="{BBA0C972-AB00-CA0E-7391-120B99E9889F}"/>
              </a:ext>
            </a:extLst>
          </p:cNvPr>
          <p:cNvPicPr>
            <a:picLocks noChangeAspect="1"/>
          </p:cNvPicPr>
          <p:nvPr/>
        </p:nvPicPr>
        <p:blipFill>
          <a:blip r:embed="rId2"/>
          <a:srcRect l="18000"/>
          <a:stretch/>
        </p:blipFill>
        <p:spPr>
          <a:xfrm>
            <a:off x="5306975" y="2271985"/>
            <a:ext cx="3127897" cy="2345922"/>
          </a:xfrm>
          <a:prstGeom prst="rect">
            <a:avLst/>
          </a:prstGeom>
        </p:spPr>
      </p:pic>
      <p:graphicFrame>
        <p:nvGraphicFramePr>
          <p:cNvPr id="40" name="Content Placeholder 2">
            <a:extLst>
              <a:ext uri="{FF2B5EF4-FFF2-40B4-BE49-F238E27FC236}">
                <a16:creationId xmlns:a16="http://schemas.microsoft.com/office/drawing/2014/main" id="{E1D288EA-3161-643A-F1BD-9DD8E1810E33}"/>
              </a:ext>
            </a:extLst>
          </p:cNvPr>
          <p:cNvGraphicFramePr>
            <a:graphicFrameLocks noGrp="1"/>
          </p:cNvGraphicFramePr>
          <p:nvPr>
            <p:ph idx="1"/>
            <p:extLst>
              <p:ext uri="{D42A27DB-BD31-4B8C-83A1-F6EECF244321}">
                <p14:modId xmlns:p14="http://schemas.microsoft.com/office/powerpoint/2010/main" val="4044985729"/>
              </p:ext>
            </p:extLst>
          </p:nvPr>
        </p:nvGraphicFramePr>
        <p:xfrm>
          <a:off x="858692" y="2405894"/>
          <a:ext cx="3986392" cy="35350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fi-FI" sz="3200">
                <a:solidFill>
                  <a:srgbClr val="FFFFFF"/>
                </a:solidFill>
              </a:rPr>
              <a:t>Tunnne oma arvosi, anna arvo toisellekin!</a:t>
            </a:r>
          </a:p>
        </p:txBody>
      </p:sp>
      <p:graphicFrame>
        <p:nvGraphicFramePr>
          <p:cNvPr id="5" name="Content Placeholder 2">
            <a:extLst>
              <a:ext uri="{FF2B5EF4-FFF2-40B4-BE49-F238E27FC236}">
                <a16:creationId xmlns:a16="http://schemas.microsoft.com/office/drawing/2014/main" id="{648392F9-BE7B-0D2E-35D8-6D985B583B37}"/>
              </a:ext>
            </a:extLst>
          </p:cNvPr>
          <p:cNvGraphicFramePr>
            <a:graphicFrameLocks noGrp="1"/>
          </p:cNvGraphicFramePr>
          <p:nvPr>
            <p:ph idx="1"/>
            <p:extLst>
              <p:ext uri="{D42A27DB-BD31-4B8C-83A1-F6EECF244321}">
                <p14:modId xmlns:p14="http://schemas.microsoft.com/office/powerpoint/2010/main" val="1000081558"/>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fi-FI" sz="3200">
                <a:solidFill>
                  <a:srgbClr val="FFFFFF"/>
                </a:solidFill>
              </a:rPr>
              <a:t>Kumppanuus – pakkoliitto vai aito suhde?</a:t>
            </a:r>
          </a:p>
        </p:txBody>
      </p:sp>
      <p:graphicFrame>
        <p:nvGraphicFramePr>
          <p:cNvPr id="5" name="Content Placeholder 2">
            <a:extLst>
              <a:ext uri="{FF2B5EF4-FFF2-40B4-BE49-F238E27FC236}">
                <a16:creationId xmlns:a16="http://schemas.microsoft.com/office/drawing/2014/main" id="{82159CF7-7137-1EA7-E40C-C98DF87B54AA}"/>
              </a:ext>
            </a:extLst>
          </p:cNvPr>
          <p:cNvGraphicFramePr>
            <a:graphicFrameLocks noGrp="1"/>
          </p:cNvGraphicFramePr>
          <p:nvPr>
            <p:ph idx="1"/>
            <p:extLst>
              <p:ext uri="{D42A27DB-BD31-4B8C-83A1-F6EECF244321}">
                <p14:modId xmlns:p14="http://schemas.microsoft.com/office/powerpoint/2010/main" val="3864678910"/>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395</TotalTime>
  <Words>409</Words>
  <Application>Microsoft Office PowerPoint</Application>
  <PresentationFormat>Näytössä katseltava diaesitys (4:3)</PresentationFormat>
  <Paragraphs>68</Paragraphs>
  <Slides>12</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12</vt:i4>
      </vt:variant>
    </vt:vector>
  </HeadingPairs>
  <TitlesOfParts>
    <vt:vector size="16" baseType="lpstr">
      <vt:lpstr>Arial</vt:lpstr>
      <vt:lpstr>Calibri</vt:lpstr>
      <vt:lpstr>Google Sans</vt:lpstr>
      <vt:lpstr>Office Theme</vt:lpstr>
      <vt:lpstr>Innoverkostot LIVE 24.4.2025</vt:lpstr>
      <vt:lpstr>PowerPoint-esitys</vt:lpstr>
      <vt:lpstr>Koivun ja kanttarellin symbioosi –lessons learned</vt:lpstr>
      <vt:lpstr>Ekosysteemi?</vt:lpstr>
      <vt:lpstr>Rajapinta – Missä tapahtuu kehitys?</vt:lpstr>
      <vt:lpstr>Rehellisesti konsortioista</vt:lpstr>
      <vt:lpstr>Mitä haet,annat- miksi?</vt:lpstr>
      <vt:lpstr>Tunnne oma arvosi, anna arvo toisellekin!</vt:lpstr>
      <vt:lpstr>Kumppanuus – pakkoliitto vai aito suhde?</vt:lpstr>
      <vt:lpstr>Mitenkäkö?</vt:lpstr>
      <vt:lpstr>Miten teillä?</vt:lpstr>
      <vt:lpstr>Opittua (omassa elämässä)</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Päivi Korhonen</dc:creator>
  <cp:keywords/>
  <dc:description>generated using python-pptx</dc:description>
  <cp:lastModifiedBy>Päivi Korhonen</cp:lastModifiedBy>
  <cp:revision>17</cp:revision>
  <dcterms:created xsi:type="dcterms:W3CDTF">2013-01-27T09:14:16Z</dcterms:created>
  <dcterms:modified xsi:type="dcterms:W3CDTF">2025-04-23T12:48:33Z</dcterms:modified>
  <cp:category/>
</cp:coreProperties>
</file>